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73" r:id="rId2"/>
  </p:sldMasterIdLst>
  <p:notesMasterIdLst>
    <p:notesMasterId r:id="rId10"/>
  </p:notesMasterIdLst>
  <p:sldIdLst>
    <p:sldId id="259" r:id="rId3"/>
    <p:sldId id="280" r:id="rId4"/>
    <p:sldId id="289" r:id="rId5"/>
    <p:sldId id="292" r:id="rId6"/>
    <p:sldId id="290" r:id="rId7"/>
    <p:sldId id="291" r:id="rId8"/>
    <p:sldId id="293" r:id="rId9"/>
  </p:sldIdLst>
  <p:sldSz cx="18288000" cy="10287000"/>
  <p:notesSz cx="6858000" cy="9144000"/>
  <p:embeddedFontLst>
    <p:embeddedFont>
      <p:font typeface="Garet 2 Bold" pitchFamily="2" charset="77"/>
      <p:regular r:id="rId11"/>
      <p:bold r:id="rId12"/>
    </p:embeddedFont>
    <p:embeddedFont>
      <p:font typeface="Pangram" pitchFamily="2" charset="0"/>
      <p:regular r:id="rId13"/>
    </p:embeddedFont>
    <p:embeddedFont>
      <p:font typeface="Pangram Heavy" pitchFamily="2" charset="0"/>
      <p:regular r:id="rId14"/>
      <p:bold r:id="rId15"/>
    </p:embeddedFont>
    <p:embeddedFont>
      <p:font typeface="PP Pangram Sans" pitchFamily="2" charset="77"/>
      <p:regular r:id="rId16"/>
      <p:bold r:id="rId17"/>
    </p:embeddedFont>
    <p:embeddedFont>
      <p:font typeface="PP Pangram Sans Extrabold" pitchFamily="2" charset="77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AC0544-8DF8-0DA3-0494-BEA81681CA08}" name="Jana Richter" initials="JR" userId="S::jana.richter@nfon.com::4b2e1f4a-26cd-4c61-b898-258b2a8da3c5" providerId="AD"/>
  <p188:author id="{FCEA334E-D077-8D58-6B9A-EFA69832277D}" name="Kai Hoffmann" initials="KH" userId="S::kai.hoffmann@nfon.com::cbc0dc3b-af6a-4edc-b761-97e9c8576627" providerId="AD"/>
  <p188:author id="{1536B8FE-239B-6289-7DD1-91DD379C281E}" name="Claudia Standke" initials="CS" userId="S::claudia.standke@nfon.com::954d5e11-e655-4766-9cd2-e6256a13d9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DE3"/>
    <a:srgbClr val="3200C8"/>
    <a:srgbClr val="00FF91"/>
    <a:srgbClr val="DE1367"/>
    <a:srgbClr val="E5253B"/>
    <a:srgbClr val="C8FF02"/>
    <a:srgbClr val="DCCCFC"/>
    <a:srgbClr val="FFDC00"/>
    <a:srgbClr val="FF6473"/>
    <a:srgbClr val="0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69" d="100"/>
          <a:sy n="69" d="100"/>
        </p:scale>
        <p:origin x="256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55546650316695"/>
          <c:y val="0.14040031823562293"/>
          <c:w val="0.64295599497461853"/>
          <c:h val="0.8117438886739329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FF91"/>
            </a:solidFill>
            <a:ln>
              <a:noFill/>
            </a:ln>
          </c:spPr>
          <c:dPt>
            <c:idx val="0"/>
            <c:bubble3D val="0"/>
            <c:spPr>
              <a:solidFill>
                <a:srgbClr val="00FF9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8FA-1E40-A0B0-EBC9D0E8A614}"/>
              </c:ext>
            </c:extLst>
          </c:dPt>
          <c:dPt>
            <c:idx val="1"/>
            <c:bubble3D val="0"/>
            <c:spPr>
              <a:solidFill>
                <a:srgbClr val="00F0F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8FA-1E40-A0B0-EBC9D0E8A614}"/>
              </c:ext>
            </c:extLst>
          </c:dPt>
          <c:dPt>
            <c:idx val="2"/>
            <c:bubble3D val="0"/>
            <c:spPr>
              <a:solidFill>
                <a:srgbClr val="C8FF0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8FA-1E40-A0B0-EBC9D0E8A614}"/>
              </c:ext>
            </c:extLst>
          </c:dPt>
          <c:dPt>
            <c:idx val="3"/>
            <c:bubble3D val="0"/>
            <c:spPr>
              <a:solidFill>
                <a:srgbClr val="FF647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8FA-1E40-A0B0-EBC9D0E8A61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FA-1E40-A0B0-EBC9D0E8A6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2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348255266211014"/>
          <c:y val="1.2140559961819373E-2"/>
          <c:w val="0.57303489467577984"/>
          <c:h val="6.21106745873464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CC8ED-B4CA-C24C-9B97-5B831EDD0B4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883B5-5515-474B-8542-E2A9D937C7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38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5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6B1DA-CB7B-2E69-5A4B-D4F990396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480363-05F2-2D53-FD58-C8924B6F5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1F67BE5-CD96-614A-A18F-4C5DAF4D6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3CFCCB-E20D-690B-050B-7A1DB69E8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6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224D-78F2-5B24-9912-3B8F4B319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1EB32-2350-4863-8296-2A663328E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857938E-13D2-6AD7-5388-10C42B85C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1B6A85-BAF6-B02B-7D3B-53F5A5C517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86FD-D323-D3E0-50DF-22840389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82D5005-3201-C6CF-CE41-390E3DB12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C08CE0-F795-C9F3-1872-77F3F63E2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67FFCE-3E62-9C0D-63D6-E569D7BB2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AC9A0-16EE-FF85-C2A4-010D059A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6407AF-2978-17A6-B655-E4C6E122E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3AF393-AB07-E41B-346B-5E6B903AC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721131-332C-6678-3333-168EE8A3E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928F4-DEE5-7AA5-6EE3-ABEBF7A4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90059C-5844-2F12-2F26-9969202C2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5E743A-E9C5-29A4-6468-3BB94081E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0BC8D9-D40B-0B75-41BF-1FF9135315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83B5-5515-474B-8542-E2A9D937C7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6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svg"/><Relationship Id="rId7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svg"/><Relationship Id="rId7" Type="http://schemas.openxmlformats.org/officeDocument/2006/relationships/image" Target="../media/image4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52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3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3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4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openxmlformats.org/officeDocument/2006/relationships/image" Target="../media/image108.sv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08.svg"/><Relationship Id="rId7" Type="http://schemas.openxmlformats.org/officeDocument/2006/relationships/image" Target="../media/image120.sv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9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Relationship Id="rId9" Type="http://schemas.openxmlformats.org/officeDocument/2006/relationships/image" Target="../media/image9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Opener">
    <p:bg>
      <p:bgPr>
        <a:solidFill>
          <a:srgbClr val="320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64777B4E-1C0C-40E0-5DDD-97680DFEDAE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C2C54300-74E1-8503-9B09-F87762163F5A}"/>
              </a:ext>
            </a:extLst>
          </p:cNvPr>
          <p:cNvSpPr/>
          <p:nvPr userDrawn="1"/>
        </p:nvSpPr>
        <p:spPr>
          <a:xfrm>
            <a:off x="736396" y="662196"/>
            <a:ext cx="4201661" cy="1260498"/>
          </a:xfrm>
          <a:custGeom>
            <a:avLst/>
            <a:gdLst/>
            <a:ahLst/>
            <a:cxnLst/>
            <a:rect l="l" t="t" r="r" b="b"/>
            <a:pathLst>
              <a:path w="4201661" h="1260498">
                <a:moveTo>
                  <a:pt x="0" y="0"/>
                </a:moveTo>
                <a:lnTo>
                  <a:pt x="4201661" y="0"/>
                </a:lnTo>
                <a:lnTo>
                  <a:pt x="4201661" y="1260498"/>
                </a:lnTo>
                <a:lnTo>
                  <a:pt x="0" y="126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AutoShape 4">
            <a:extLst>
              <a:ext uri="{FF2B5EF4-FFF2-40B4-BE49-F238E27FC236}">
                <a16:creationId xmlns:a16="http://schemas.microsoft.com/office/drawing/2014/main" id="{DFF3B50A-7B79-2BB7-8A78-C5AFD525EAEC}"/>
              </a:ext>
            </a:extLst>
          </p:cNvPr>
          <p:cNvSpPr/>
          <p:nvPr userDrawn="1"/>
        </p:nvSpPr>
        <p:spPr>
          <a:xfrm>
            <a:off x="1074658" y="8003360"/>
            <a:ext cx="16679942" cy="0"/>
          </a:xfrm>
          <a:prstGeom prst="line">
            <a:avLst/>
          </a:prstGeom>
          <a:ln w="38100" cap="flat">
            <a:solidFill>
              <a:srgbClr val="00FF9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Box 12">
            <a:extLst>
              <a:ext uri="{FF2B5EF4-FFF2-40B4-BE49-F238E27FC236}">
                <a16:creationId xmlns:a16="http://schemas.microsoft.com/office/drawing/2014/main" id="{0A699C42-B8E6-F675-07BF-780DC540DFD3}"/>
              </a:ext>
            </a:extLst>
          </p:cNvPr>
          <p:cNvSpPr txBox="1"/>
          <p:nvPr userDrawn="1"/>
        </p:nvSpPr>
        <p:spPr>
          <a:xfrm>
            <a:off x="12517234" y="8311993"/>
            <a:ext cx="5237366" cy="28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479"/>
              </a:lnSpc>
            </a:pPr>
            <a:r>
              <a:rPr lang="en-US" sz="1599">
                <a:solidFill>
                  <a:srgbClr val="FFFFFF"/>
                </a:solidFill>
                <a:latin typeface="Pangram"/>
                <a:ea typeface="Pangram"/>
                <a:cs typeface="Pangram"/>
                <a:sym typeface="Pangram"/>
              </a:rPr>
              <a:t>© 2025 - NFON | All rights reserved.</a:t>
            </a:r>
          </a:p>
        </p:txBody>
      </p:sp>
      <p:sp>
        <p:nvSpPr>
          <p:cNvPr id="48" name="Title Placeholder 1">
            <a:extLst>
              <a:ext uri="{FF2B5EF4-FFF2-40B4-BE49-F238E27FC236}">
                <a16:creationId xmlns:a16="http://schemas.microsoft.com/office/drawing/2014/main" id="{08960BC0-8285-36BF-3131-53295B2C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58" y="2389926"/>
            <a:ext cx="16451342" cy="25064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chemeClr val="bg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FB0ACB0-D66C-C63F-BE95-5B48D5800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4738" y="6972300"/>
            <a:ext cx="14546262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00FF91"/>
                </a:solidFill>
                <a:latin typeface="PP Pangram Sans" pitchFamily="2" charset="77"/>
              </a:defRPr>
            </a:lvl1pPr>
            <a:lvl2pPr>
              <a:defRPr b="0" i="0">
                <a:solidFill>
                  <a:srgbClr val="00FF91"/>
                </a:solidFill>
                <a:latin typeface="PP Pangram Sans" pitchFamily="2" charset="77"/>
              </a:defRPr>
            </a:lvl2pPr>
            <a:lvl3pPr>
              <a:defRPr b="0" i="0">
                <a:solidFill>
                  <a:srgbClr val="00FF91"/>
                </a:solidFill>
                <a:latin typeface="PP Pangram Sans" pitchFamily="2" charset="77"/>
              </a:defRPr>
            </a:lvl3pPr>
            <a:lvl4pPr>
              <a:defRPr b="0" i="0">
                <a:solidFill>
                  <a:srgbClr val="00FF91"/>
                </a:solidFill>
                <a:latin typeface="PP Pangram Sans" pitchFamily="2" charset="77"/>
              </a:defRPr>
            </a:lvl4pPr>
            <a:lvl5pPr>
              <a:defRPr b="0" i="0">
                <a:solidFill>
                  <a:srgbClr val="00FF9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5CA0BB27-A055-964F-91C9-0FAC760283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738" y="8312150"/>
            <a:ext cx="2201862" cy="12604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 algn="l">
              <a:buNone/>
              <a:defRPr sz="1000" b="0" i="0">
                <a:solidFill>
                  <a:schemeClr val="bg1"/>
                </a:solidFill>
                <a:latin typeface="PP Pangram Sans" pitchFamily="2" charset="77"/>
              </a:defRPr>
            </a:lvl2pPr>
            <a:lvl3pPr marL="914400" indent="0" algn="l">
              <a:buNone/>
              <a:defRPr sz="1000" b="0" i="0">
                <a:solidFill>
                  <a:schemeClr val="bg1"/>
                </a:solidFill>
                <a:latin typeface="PP Pangram Sans" pitchFamily="2" charset="77"/>
              </a:defRPr>
            </a:lvl3pPr>
            <a:lvl4pPr marL="1371600" indent="0" algn="l">
              <a:buNone/>
              <a:defRPr sz="1000" b="0" i="0">
                <a:solidFill>
                  <a:schemeClr val="bg1"/>
                </a:solidFill>
                <a:latin typeface="PP Pangram Sans" pitchFamily="2" charset="77"/>
              </a:defRPr>
            </a:lvl4pPr>
            <a:lvl5pPr marL="1828800" indent="0" algn="l">
              <a:buNone/>
              <a:defRPr sz="1000" b="0" i="0">
                <a:solidFill>
                  <a:schemeClr val="bg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83239A1-2932-06DA-7265-6BBF35D7A6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7600" y="8312150"/>
            <a:ext cx="2514600" cy="126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2pPr>
            <a:lvl3pPr marL="91440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3pPr>
            <a:lvl4pPr marL="137160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4pPr>
            <a:lvl5pPr marL="182880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6D20C282-D279-3EEE-3815-ED8C25E20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53200" y="8312150"/>
            <a:ext cx="2590800" cy="1260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PP Pangram Sans" pitchFamily="2" charset="77"/>
              </a:defRPr>
            </a:lvl1pPr>
            <a:lvl2pPr>
              <a:defRPr sz="1400" b="0" i="0">
                <a:solidFill>
                  <a:schemeClr val="bg1"/>
                </a:solidFill>
                <a:latin typeface="PP Pangram Sans" pitchFamily="2" charset="77"/>
              </a:defRPr>
            </a:lvl2pPr>
            <a:lvl3pPr>
              <a:defRPr sz="1400" b="0" i="0">
                <a:solidFill>
                  <a:schemeClr val="bg1"/>
                </a:solidFill>
                <a:latin typeface="PP Pangram Sans" pitchFamily="2" charset="77"/>
              </a:defRPr>
            </a:lvl3pPr>
            <a:lvl4pPr>
              <a:defRPr sz="1400" b="0" i="0">
                <a:solidFill>
                  <a:schemeClr val="bg1"/>
                </a:solidFill>
                <a:latin typeface="PP Pangram Sans" pitchFamily="2" charset="77"/>
              </a:defRPr>
            </a:lvl4pPr>
            <a:lvl5pPr>
              <a:defRPr sz="1400" b="0" i="0">
                <a:solidFill>
                  <a:schemeClr val="bg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37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bg>
      <p:bgPr>
        <a:solidFill>
          <a:srgbClr val="320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A68D63-88D2-11F3-FAF1-9E207B1D5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60F83D6-CCF3-D184-E98C-780D9EBE29B1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822D96-CF81-519A-EE75-21DC814CE5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92600" y="9290192"/>
            <a:ext cx="845694" cy="431657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25155A87-C4F6-0353-F6E4-F31ED7EE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557416" cy="746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800" b="1" i="0">
                <a:solidFill>
                  <a:schemeClr val="bg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F677C25-9FA1-10A3-DAAC-9B392EA58A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39800" y="3212561"/>
            <a:ext cx="4038600" cy="4038600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4B18ED9-34E5-5690-FD4F-0892AA66A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34BDE0A-4380-6F0C-2017-69EAA46B1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4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D209B-7518-17D9-230E-BAE8A952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70DCB1CD-3D0F-8AF1-FE10-2ABBAF01975D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1BA0F2-A365-4B7B-8D71-29224735BB3D}"/>
              </a:ext>
            </a:extLst>
          </p:cNvPr>
          <p:cNvSpPr/>
          <p:nvPr userDrawn="1"/>
        </p:nvSpPr>
        <p:spPr>
          <a:xfrm>
            <a:off x="12192373" y="3314699"/>
            <a:ext cx="5638427" cy="5638801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93E67D1-7ADE-252D-A41D-BE366CD37947}"/>
              </a:ext>
            </a:extLst>
          </p:cNvPr>
          <p:cNvSpPr/>
          <p:nvPr userDrawn="1"/>
        </p:nvSpPr>
        <p:spPr>
          <a:xfrm>
            <a:off x="6324786" y="3314699"/>
            <a:ext cx="5638427" cy="5638801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BE1DA5B-AEB1-3C06-5D20-113E11D8E6AE}"/>
              </a:ext>
            </a:extLst>
          </p:cNvPr>
          <p:cNvSpPr/>
          <p:nvPr userDrawn="1"/>
        </p:nvSpPr>
        <p:spPr>
          <a:xfrm>
            <a:off x="435964" y="3314699"/>
            <a:ext cx="5638427" cy="5638801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98D8064-F438-C51D-8F6F-D6EF0E7A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1403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0D2097B-70B8-D1C7-66DB-5A3C0E12ABA4}"/>
              </a:ext>
            </a:extLst>
          </p:cNvPr>
          <p:cNvSpPr/>
          <p:nvPr userDrawn="1"/>
        </p:nvSpPr>
        <p:spPr>
          <a:xfrm>
            <a:off x="14859000" y="463092"/>
            <a:ext cx="2293916" cy="2198016"/>
          </a:xfrm>
          <a:custGeom>
            <a:avLst/>
            <a:gdLst/>
            <a:ahLst/>
            <a:cxnLst/>
            <a:rect l="l" t="t" r="r" b="b"/>
            <a:pathLst>
              <a:path w="2293916" h="2198016">
                <a:moveTo>
                  <a:pt x="0" y="0"/>
                </a:moveTo>
                <a:lnTo>
                  <a:pt x="2293915" y="0"/>
                </a:lnTo>
                <a:lnTo>
                  <a:pt x="2293915" y="2198016"/>
                </a:lnTo>
                <a:lnTo>
                  <a:pt x="0" y="2198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3C9F4ED1-52B5-58BC-48BC-6D3EFD8DBE5B}"/>
              </a:ext>
            </a:extLst>
          </p:cNvPr>
          <p:cNvSpPr txBox="1"/>
          <p:nvPr userDrawn="1"/>
        </p:nvSpPr>
        <p:spPr>
          <a:xfrm>
            <a:off x="914401" y="3924299"/>
            <a:ext cx="4648199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6600">
                <a:solidFill>
                  <a:srgbClr val="00FF91"/>
                </a:solidFill>
                <a:latin typeface="Pangram Heavy"/>
                <a:ea typeface="Pangram Heavy"/>
                <a:cs typeface="Pangram Heavy"/>
                <a:sym typeface="Pangram Heavy"/>
              </a:rPr>
              <a:t>01</a:t>
            </a:r>
          </a:p>
        </p:txBody>
      </p:sp>
      <p:sp>
        <p:nvSpPr>
          <p:cNvPr id="14" name="TextBox 26">
            <a:extLst>
              <a:ext uri="{FF2B5EF4-FFF2-40B4-BE49-F238E27FC236}">
                <a16:creationId xmlns:a16="http://schemas.microsoft.com/office/drawing/2014/main" id="{951666B7-4E31-CDA2-8920-C6BEA43917A2}"/>
              </a:ext>
            </a:extLst>
          </p:cNvPr>
          <p:cNvSpPr txBox="1"/>
          <p:nvPr userDrawn="1"/>
        </p:nvSpPr>
        <p:spPr>
          <a:xfrm>
            <a:off x="6858000" y="3924299"/>
            <a:ext cx="4579495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6600">
                <a:solidFill>
                  <a:srgbClr val="00FF91"/>
                </a:solidFill>
                <a:latin typeface="Pangram Heavy"/>
                <a:ea typeface="Pangram Heavy"/>
                <a:cs typeface="Pangram Heavy"/>
                <a:sym typeface="Pangram Heavy"/>
              </a:rPr>
              <a:t>02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6798BDDA-67DD-F5C2-0196-D142F2396DF8}"/>
              </a:ext>
            </a:extLst>
          </p:cNvPr>
          <p:cNvSpPr txBox="1"/>
          <p:nvPr userDrawn="1"/>
        </p:nvSpPr>
        <p:spPr>
          <a:xfrm>
            <a:off x="12801600" y="3924299"/>
            <a:ext cx="4571999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6600">
                <a:solidFill>
                  <a:srgbClr val="00FF91"/>
                </a:solidFill>
                <a:latin typeface="Pangram Heavy"/>
                <a:ea typeface="Pangram Heavy"/>
                <a:cs typeface="Pangram Heavy"/>
                <a:sym typeface="Pangram Heavy"/>
              </a:rPr>
              <a:t>03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D9CDEFF-1BD9-EBF5-C41E-54153AA36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22A5CA-CC79-6559-67B3-6E036564D40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820525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88F201-2BD0-4F27-F3ED-89B3B9F035C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681679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87CD4-843E-439F-BD4F-D1B028B396B3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25327" y="5056853"/>
            <a:ext cx="4648199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C58B0CE-0D17-4274-8F1A-18C6F27BD19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831451" y="5056853"/>
            <a:ext cx="4648199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60A2B4D-D20B-6A34-A60C-A777CC6E356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2677615" y="5056853"/>
            <a:ext cx="4648199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77AFBF8-319E-618B-9953-8697CE490D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1D5F21D-FCA5-7473-7F00-0804B3138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78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6F93EC-F6A0-9F39-517F-481567AC2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C27FB0D-BF60-422A-ECEB-D6B0C8F3EC74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47EF670C-1CF2-932E-1037-0E1C7016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1403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718964-2C69-D3F5-9866-756D4A77D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3162300"/>
            <a:ext cx="5687519" cy="59531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0891A02-C384-4657-9D4F-E15BBCC2A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184" y="3935616"/>
            <a:ext cx="5687519" cy="5094083"/>
          </a:xfrm>
          <a:prstGeom prst="rect">
            <a:avLst/>
          </a:prstGeom>
        </p:spPr>
        <p:txBody>
          <a:bodyPr anchor="t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FA67E13-83BD-EDFC-C782-5F97CDA8DE5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2081" y="3162300"/>
            <a:ext cx="5687519" cy="59531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7FD45ED-030E-2B77-7979-C3233634694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352081" y="3935616"/>
            <a:ext cx="5687519" cy="5094083"/>
          </a:xfrm>
          <a:prstGeom prst="rect">
            <a:avLst/>
          </a:prstGeom>
        </p:spPr>
        <p:txBody>
          <a:bodyPr anchor="t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1E46EE5-605D-B7A4-79B7-708F870812F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143281" y="3162300"/>
            <a:ext cx="5687519" cy="59531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8A8C418-DEFA-53DF-2BA9-2A1360C1D2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143281" y="3935616"/>
            <a:ext cx="5687519" cy="5094083"/>
          </a:xfrm>
          <a:prstGeom prst="rect">
            <a:avLst/>
          </a:prstGeom>
        </p:spPr>
        <p:txBody>
          <a:bodyPr anchor="t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7331E5B-8827-E363-2165-5AFE94E50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5186CA-F1F0-9192-03CF-1891E8B46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7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743C343-0427-9F89-5F8B-DB607AF9A74A}"/>
              </a:ext>
            </a:extLst>
          </p:cNvPr>
          <p:cNvSpPr/>
          <p:nvPr userDrawn="1"/>
        </p:nvSpPr>
        <p:spPr>
          <a:xfrm>
            <a:off x="12192373" y="2705101"/>
            <a:ext cx="5638427" cy="6248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CB65C3F-6D49-7596-11D1-10C87711306D}"/>
              </a:ext>
            </a:extLst>
          </p:cNvPr>
          <p:cNvSpPr/>
          <p:nvPr userDrawn="1"/>
        </p:nvSpPr>
        <p:spPr>
          <a:xfrm>
            <a:off x="6324786" y="2705101"/>
            <a:ext cx="5638427" cy="6248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60A504A-4307-B90E-16CB-215B6C58245D}"/>
              </a:ext>
            </a:extLst>
          </p:cNvPr>
          <p:cNvSpPr/>
          <p:nvPr userDrawn="1"/>
        </p:nvSpPr>
        <p:spPr>
          <a:xfrm>
            <a:off x="435964" y="2705101"/>
            <a:ext cx="5638427" cy="6248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C48C4C-3BE0-68DE-0ECF-54154FD2A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CCEE539-50B9-239F-2724-37BE32AF2721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CF4365D4-67DB-B991-911B-59179C28888C}"/>
              </a:ext>
            </a:extLst>
          </p:cNvPr>
          <p:cNvGrpSpPr/>
          <p:nvPr userDrawn="1"/>
        </p:nvGrpSpPr>
        <p:grpSpPr>
          <a:xfrm>
            <a:off x="2480067" y="3162300"/>
            <a:ext cx="1470761" cy="1470761"/>
            <a:chOff x="0" y="0"/>
            <a:chExt cx="812800" cy="81280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A393035-03D8-63C6-CAE2-B809FDEDFC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2D415FD3-428C-F1E4-7375-AAF4C3042F0A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9B22370D-622C-FC59-749E-BBA9B74C4C19}"/>
              </a:ext>
            </a:extLst>
          </p:cNvPr>
          <p:cNvGrpSpPr/>
          <p:nvPr userDrawn="1"/>
        </p:nvGrpSpPr>
        <p:grpSpPr>
          <a:xfrm>
            <a:off x="8382000" y="3162300"/>
            <a:ext cx="1470761" cy="1470761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C5EB799-714E-B6DB-D8F5-B111DCB009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501E9203-14BF-95C1-0077-AF248A6F501E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66E5F616-E53F-8349-4B19-6628313F439A}"/>
              </a:ext>
            </a:extLst>
          </p:cNvPr>
          <p:cNvGrpSpPr/>
          <p:nvPr userDrawn="1"/>
        </p:nvGrpSpPr>
        <p:grpSpPr>
          <a:xfrm>
            <a:off x="14265681" y="3162300"/>
            <a:ext cx="1470761" cy="1470761"/>
            <a:chOff x="0" y="0"/>
            <a:chExt cx="812800" cy="8128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8C06035F-0D06-47D2-9777-AA28BE28340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5FEA5104-C987-670F-8C63-C592C7E3586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7334E2-61B5-B66A-C787-C62F2089FEC7}"/>
              </a:ext>
            </a:extLst>
          </p:cNvPr>
          <p:cNvSpPr txBox="1"/>
          <p:nvPr userDrawn="1"/>
        </p:nvSpPr>
        <p:spPr>
          <a:xfrm>
            <a:off x="2480067" y="3464293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A7E0B6-8CD0-2AA9-2814-F994308084A3}"/>
              </a:ext>
            </a:extLst>
          </p:cNvPr>
          <p:cNvSpPr txBox="1"/>
          <p:nvPr userDrawn="1"/>
        </p:nvSpPr>
        <p:spPr>
          <a:xfrm>
            <a:off x="8382000" y="3464293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EC1BB-271B-59E6-DF27-E6576319A0B0}"/>
              </a:ext>
            </a:extLst>
          </p:cNvPr>
          <p:cNvSpPr txBox="1"/>
          <p:nvPr userDrawn="1"/>
        </p:nvSpPr>
        <p:spPr>
          <a:xfrm>
            <a:off x="14265681" y="3464293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3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B1D8B3C-D5DA-7BA9-00FE-26F21F8B3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5035925"/>
            <a:ext cx="4953000" cy="622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BB91509-24C9-E582-091E-7DA26C23937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629400" y="5035925"/>
            <a:ext cx="5063044" cy="622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239317A-FC2E-46C9-69D1-8B80C47A2FA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458886" y="5035925"/>
            <a:ext cx="5105400" cy="622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DCDB85A-AFE6-D03A-E25B-2CA9720D3B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14401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32DEE3B-3E5D-723F-EDCE-1C169E5B1B6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820525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ECFF152-B1ED-F43B-16C8-D93161DD863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681679" y="5899374"/>
            <a:ext cx="4648199" cy="24445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EAE63E51-145B-38BC-9845-52C3CACE45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383D86-1E24-4274-2EC6-4AB7DE1E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2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D404B1F-2B23-BB1E-65EC-059D932ACA4B}"/>
              </a:ext>
            </a:extLst>
          </p:cNvPr>
          <p:cNvSpPr/>
          <p:nvPr userDrawn="1"/>
        </p:nvSpPr>
        <p:spPr>
          <a:xfrm>
            <a:off x="1071570" y="6657507"/>
            <a:ext cx="7474648" cy="2286000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2FAE5AE-C315-851F-7D0B-6B7D67AFB385}"/>
              </a:ext>
            </a:extLst>
          </p:cNvPr>
          <p:cNvSpPr/>
          <p:nvPr userDrawn="1"/>
        </p:nvSpPr>
        <p:spPr>
          <a:xfrm>
            <a:off x="2405694" y="4094189"/>
            <a:ext cx="7474648" cy="2286000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3FA471B-C4D9-1640-4D15-A2CBFCD1105C}"/>
              </a:ext>
            </a:extLst>
          </p:cNvPr>
          <p:cNvSpPr/>
          <p:nvPr userDrawn="1"/>
        </p:nvSpPr>
        <p:spPr>
          <a:xfrm>
            <a:off x="1086560" y="1485900"/>
            <a:ext cx="7474648" cy="2286000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3872FAF-0526-4962-FAF2-017A37D11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43B17BEA-4C0E-EBB2-90F6-239F0725EFF1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4F50994-ADBA-236B-65A3-608D42F5C3D4}"/>
              </a:ext>
            </a:extLst>
          </p:cNvPr>
          <p:cNvSpPr/>
          <p:nvPr userDrawn="1"/>
        </p:nvSpPr>
        <p:spPr>
          <a:xfrm>
            <a:off x="11587844" y="1972463"/>
            <a:ext cx="5613596" cy="6108246"/>
          </a:xfrm>
          <a:custGeom>
            <a:avLst/>
            <a:gdLst/>
            <a:ahLst/>
            <a:cxnLst/>
            <a:rect l="l" t="t" r="r" b="b"/>
            <a:pathLst>
              <a:path w="5613596" h="6108246">
                <a:moveTo>
                  <a:pt x="0" y="0"/>
                </a:moveTo>
                <a:lnTo>
                  <a:pt x="5613597" y="0"/>
                </a:lnTo>
                <a:lnTo>
                  <a:pt x="5613597" y="6108246"/>
                </a:lnTo>
                <a:lnTo>
                  <a:pt x="0" y="610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43D6441C-474D-55EB-A140-ED8D0ADFF27F}"/>
              </a:ext>
            </a:extLst>
          </p:cNvPr>
          <p:cNvGrpSpPr/>
          <p:nvPr userDrawn="1"/>
        </p:nvGrpSpPr>
        <p:grpSpPr>
          <a:xfrm>
            <a:off x="1371600" y="1915492"/>
            <a:ext cx="1470761" cy="1470761"/>
            <a:chOff x="0" y="0"/>
            <a:chExt cx="812800" cy="81280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CF2BABF-9A3C-819B-6FC3-F04DDA362D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B477D558-3633-75ED-49C4-B3F7C2CB77E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3A8ED2B2-3F79-34F0-4290-04464048F98D}"/>
              </a:ext>
            </a:extLst>
          </p:cNvPr>
          <p:cNvGrpSpPr/>
          <p:nvPr userDrawn="1"/>
        </p:nvGrpSpPr>
        <p:grpSpPr>
          <a:xfrm>
            <a:off x="2764438" y="4494368"/>
            <a:ext cx="1470761" cy="1470761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1763A4F-A31D-7F2E-1EAC-5593B28E141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86BF831A-6A99-5C40-24D3-A3D5122C36A7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AFDC5F9E-4B95-B8F6-81B4-00DC16C47ACE}"/>
              </a:ext>
            </a:extLst>
          </p:cNvPr>
          <p:cNvGrpSpPr/>
          <p:nvPr userDrawn="1"/>
        </p:nvGrpSpPr>
        <p:grpSpPr>
          <a:xfrm>
            <a:off x="1431561" y="7078555"/>
            <a:ext cx="1470761" cy="1470761"/>
            <a:chOff x="0" y="0"/>
            <a:chExt cx="812800" cy="8128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8134B4DB-C502-F25D-51EF-6EAB8D28E8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6ADC0F4F-2945-A462-40D2-40C164795F5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C91D69-5DF5-C4DE-10B0-992D837991C0}"/>
              </a:ext>
            </a:extLst>
          </p:cNvPr>
          <p:cNvSpPr txBox="1"/>
          <p:nvPr userDrawn="1"/>
        </p:nvSpPr>
        <p:spPr>
          <a:xfrm>
            <a:off x="1371600" y="2217485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901284-56C0-A8E1-6324-FC981491A11B}"/>
              </a:ext>
            </a:extLst>
          </p:cNvPr>
          <p:cNvSpPr txBox="1"/>
          <p:nvPr userDrawn="1"/>
        </p:nvSpPr>
        <p:spPr>
          <a:xfrm>
            <a:off x="2764438" y="4796361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B1535B-D16E-2DB7-3EE7-B7C733ABD0DF}"/>
              </a:ext>
            </a:extLst>
          </p:cNvPr>
          <p:cNvSpPr txBox="1"/>
          <p:nvPr userDrawn="1"/>
        </p:nvSpPr>
        <p:spPr>
          <a:xfrm>
            <a:off x="1431561" y="7380548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3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68C3C1C-41C4-FF20-5D75-0F7F970AE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8289" y="2333907"/>
            <a:ext cx="4925599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DED430B-CF3F-15D4-28BA-0BE3F69B1D5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208289" y="1771009"/>
            <a:ext cx="4945111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F8A021D-5EFA-920F-D5A6-BEF128D4C38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82453" y="4927205"/>
            <a:ext cx="4925599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C598725E-D670-1C35-9D13-0CE9ACC748C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2453" y="4364307"/>
            <a:ext cx="4945111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3D487A8-C488-FB7D-6C10-5EA07B6D901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103358" y="7490523"/>
            <a:ext cx="4925599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C190FEC-6407-EFC1-99B3-AF15BD50A5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103358" y="6927625"/>
            <a:ext cx="4945111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78ADF844-DC8E-5F53-95DF-44EFD9FF5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17ADC1-BE14-ED5D-31A8-D35C8AF3B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A35004F-43C9-FB3A-C7D0-AA62AD7CECE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970499971"/>
              </p:ext>
            </p:extLst>
          </p:nvPr>
        </p:nvGraphicFramePr>
        <p:xfrm>
          <a:off x="11154332" y="1524000"/>
          <a:ext cx="5282783" cy="4184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A8E508B-230D-F7BB-C09F-EADE65E8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4" y="3134962"/>
            <a:ext cx="8846696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9EFA5D-19D5-C3A2-5096-E00EECF5BD4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49704" y="2572064"/>
            <a:ext cx="8846696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AA0332-2B2C-D16D-0389-0AFF8E82BB1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49704" y="4483580"/>
            <a:ext cx="8846696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DDC8F3F-EE2C-A12C-6A8C-095F1AD5442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49704" y="6586125"/>
            <a:ext cx="8846696" cy="16815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E2B674-0FF0-8D75-A654-1461A9C18C41}"/>
              </a:ext>
            </a:extLst>
          </p:cNvPr>
          <p:cNvSpPr/>
          <p:nvPr userDrawn="1"/>
        </p:nvSpPr>
        <p:spPr>
          <a:xfrm>
            <a:off x="10058400" y="6248183"/>
            <a:ext cx="7474648" cy="2286000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3322AEB-DBE5-D763-7C08-EE58007D6361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2649200" y="6586124"/>
            <a:ext cx="4495800" cy="16815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4157FB44-8C45-CFC0-6B5E-29401AA8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8142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4F7C9E4-702F-5BC2-D57E-4B6F17D58F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BF48C-DBBE-03C8-69A8-A2B738D203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39400" y="6586538"/>
            <a:ext cx="2057400" cy="1681162"/>
          </a:xfrm>
          <a:prstGeom prst="rect">
            <a:avLst/>
          </a:prstGeom>
        </p:spPr>
        <p:txBody>
          <a:bodyPr anchor="ctr"/>
          <a:lstStyle>
            <a:lvl1pPr algn="ctr">
              <a:defRPr sz="6600" b="1" i="0">
                <a:solidFill>
                  <a:schemeClr val="bg1"/>
                </a:solidFill>
                <a:latin typeface="PP Pangram Sans" pitchFamily="2" charset="77"/>
              </a:defRPr>
            </a:lvl1pPr>
            <a:lvl2pPr algn="ctr">
              <a:defRPr sz="6600" b="1" i="0">
                <a:solidFill>
                  <a:schemeClr val="bg1"/>
                </a:solidFill>
                <a:latin typeface="PP Pangram Sans" pitchFamily="2" charset="77"/>
              </a:defRPr>
            </a:lvl2pPr>
            <a:lvl3pPr algn="ctr">
              <a:defRPr sz="6600" b="1" i="0">
                <a:solidFill>
                  <a:schemeClr val="bg1"/>
                </a:solidFill>
                <a:latin typeface="PP Pangram Sans" pitchFamily="2" charset="77"/>
              </a:defRPr>
            </a:lvl3pPr>
            <a:lvl4pPr algn="ctr">
              <a:defRPr sz="6600" b="1" i="0">
                <a:solidFill>
                  <a:schemeClr val="bg1"/>
                </a:solidFill>
                <a:latin typeface="PP Pangram Sans" pitchFamily="2" charset="77"/>
              </a:defRPr>
            </a:lvl4pPr>
            <a:lvl5pPr algn="ctr">
              <a:defRPr sz="6600" b="1" i="0">
                <a:solidFill>
                  <a:schemeClr val="bg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0332A6-888B-AF57-093B-55F165F57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19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244D93-CD5D-D58E-8478-19552AB0EC23}"/>
              </a:ext>
            </a:extLst>
          </p:cNvPr>
          <p:cNvSpPr/>
          <p:nvPr userDrawn="1"/>
        </p:nvSpPr>
        <p:spPr>
          <a:xfrm>
            <a:off x="2133600" y="3086100"/>
            <a:ext cx="12479312" cy="2548539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DC1475-8B3B-4202-B72C-E5E43F88DCB1}"/>
              </a:ext>
            </a:extLst>
          </p:cNvPr>
          <p:cNvSpPr/>
          <p:nvPr userDrawn="1"/>
        </p:nvSpPr>
        <p:spPr>
          <a:xfrm>
            <a:off x="4741888" y="6141907"/>
            <a:ext cx="12479312" cy="2548539"/>
          </a:xfrm>
          <a:prstGeom prst="round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4C0A330-85DE-7182-A682-199138C76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47800" y="2873115"/>
            <a:ext cx="2956704" cy="2956704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FFB6A32-4A8B-0041-3D6E-A3D82A9AFC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7476" y="5941414"/>
            <a:ext cx="2956704" cy="2956704"/>
          </a:xfrm>
          <a:prstGeom prst="ellipse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F7E1B3B-5F77-72D7-2791-5D5308655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8142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282B621-C1DB-FE0B-B3B7-789DEC758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8556" y="3991228"/>
            <a:ext cx="9354644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6200D3D-F216-6B19-6B84-85A1F80A82D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07628" y="3428330"/>
            <a:ext cx="935464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4856F7F-AAB7-8A78-D8EF-7E321A7A0CE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339540" y="7102665"/>
            <a:ext cx="9354644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D1B654A-72B2-3C3B-6C2B-D4F76A958CA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328612" y="6539767"/>
            <a:ext cx="935464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8D8175E-A7C0-E588-0E48-FC19C3E29E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835559-6645-7F0F-529B-998259464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6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FF3D106-B2DF-A83C-2E1B-5787AC0AF9B4}"/>
              </a:ext>
            </a:extLst>
          </p:cNvPr>
          <p:cNvSpPr/>
          <p:nvPr userDrawn="1"/>
        </p:nvSpPr>
        <p:spPr>
          <a:xfrm>
            <a:off x="485265" y="3162300"/>
            <a:ext cx="3988816" cy="5486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18F9E3-B982-D923-692A-8C3C1B05A019}"/>
              </a:ext>
            </a:extLst>
          </p:cNvPr>
          <p:cNvSpPr/>
          <p:nvPr userDrawn="1"/>
        </p:nvSpPr>
        <p:spPr>
          <a:xfrm>
            <a:off x="4838876" y="3162300"/>
            <a:ext cx="3988816" cy="5486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ABF8E0-AF1F-6D78-565F-EE44A45CBDF3}"/>
              </a:ext>
            </a:extLst>
          </p:cNvPr>
          <p:cNvSpPr/>
          <p:nvPr userDrawn="1"/>
        </p:nvSpPr>
        <p:spPr>
          <a:xfrm>
            <a:off x="9144000" y="3162300"/>
            <a:ext cx="3988816" cy="5486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992B9B-9B2B-06AE-86A9-7A32DF398102}"/>
              </a:ext>
            </a:extLst>
          </p:cNvPr>
          <p:cNvSpPr/>
          <p:nvPr userDrawn="1"/>
        </p:nvSpPr>
        <p:spPr>
          <a:xfrm>
            <a:off x="13449124" y="3162300"/>
            <a:ext cx="3988816" cy="54864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736407-2E03-110B-033D-B446DE7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702580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1A53D9B-BBDF-E29E-831B-5064AD231A2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62000" y="3758705"/>
            <a:ext cx="3385095" cy="943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4C9C67-55C4-3FDF-A2E2-67BBF683924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71440" y="4702580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FB1F04A-8CC8-2EFD-32DA-AA064781361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71440" y="3758705"/>
            <a:ext cx="3385095" cy="943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5ABBEB-58A9-8AC3-836E-ACF848511BB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458960" y="4702580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5F4604F-385A-888F-85C6-054664F3BF43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458960" y="3758705"/>
            <a:ext cx="3385095" cy="943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F0ED2BA-60E1-80EE-63D8-4617D5F2C1F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46480" y="4702579"/>
            <a:ext cx="3385095" cy="5964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79AF4C4-8EA7-AAAD-A65E-E0ABDA06130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46480" y="3758705"/>
            <a:ext cx="3385095" cy="943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AED48DBE-9FB9-9F91-20FD-2EA61C247466}"/>
              </a:ext>
            </a:extLst>
          </p:cNvPr>
          <p:cNvGrpSpPr/>
          <p:nvPr userDrawn="1"/>
        </p:nvGrpSpPr>
        <p:grpSpPr>
          <a:xfrm>
            <a:off x="1600200" y="5596622"/>
            <a:ext cx="1470761" cy="1470761"/>
            <a:chOff x="0" y="0"/>
            <a:chExt cx="812800" cy="812800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727EE25-A378-D934-CAC2-B1561C32C9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67992701-E8FB-BCED-6175-96A04A62B24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5">
            <a:extLst>
              <a:ext uri="{FF2B5EF4-FFF2-40B4-BE49-F238E27FC236}">
                <a16:creationId xmlns:a16="http://schemas.microsoft.com/office/drawing/2014/main" id="{2F75438F-6B51-37BF-EA8C-078E32CCF6CF}"/>
              </a:ext>
            </a:extLst>
          </p:cNvPr>
          <p:cNvSpPr txBox="1"/>
          <p:nvPr userDrawn="1"/>
        </p:nvSpPr>
        <p:spPr>
          <a:xfrm>
            <a:off x="1600200" y="5898615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1</a:t>
            </a:r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A09701DF-CD7F-B1C2-AD87-E371B49F0A9C}"/>
              </a:ext>
            </a:extLst>
          </p:cNvPr>
          <p:cNvGrpSpPr/>
          <p:nvPr userDrawn="1"/>
        </p:nvGrpSpPr>
        <p:grpSpPr>
          <a:xfrm>
            <a:off x="5943600" y="5599432"/>
            <a:ext cx="1470761" cy="1470761"/>
            <a:chOff x="0" y="0"/>
            <a:chExt cx="812800" cy="812800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35443EC-677D-953E-E270-8C83E6ACA61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A19AD3B1-2469-1FAF-F53E-078B8865A20B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1A0DA58-BBA1-358A-4370-8ECDA2DE3A77}"/>
              </a:ext>
            </a:extLst>
          </p:cNvPr>
          <p:cNvSpPr txBox="1"/>
          <p:nvPr userDrawn="1"/>
        </p:nvSpPr>
        <p:spPr>
          <a:xfrm>
            <a:off x="5943600" y="5901425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2</a:t>
            </a:r>
          </a:p>
        </p:txBody>
      </p:sp>
      <p:grpSp>
        <p:nvGrpSpPr>
          <p:cNvPr id="26" name="Group 8">
            <a:extLst>
              <a:ext uri="{FF2B5EF4-FFF2-40B4-BE49-F238E27FC236}">
                <a16:creationId xmlns:a16="http://schemas.microsoft.com/office/drawing/2014/main" id="{4CA938AF-A7DC-AA7A-EFC0-1C85A8D0A594}"/>
              </a:ext>
            </a:extLst>
          </p:cNvPr>
          <p:cNvGrpSpPr/>
          <p:nvPr userDrawn="1"/>
        </p:nvGrpSpPr>
        <p:grpSpPr>
          <a:xfrm>
            <a:off x="10363200" y="5596622"/>
            <a:ext cx="1470761" cy="1470761"/>
            <a:chOff x="0" y="0"/>
            <a:chExt cx="812800" cy="8128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E8EA2A7C-2118-5F20-0D6E-ABFAF65DA6A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29491BC1-1B4D-3B0C-1915-D4C1514FC176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5">
            <a:extLst>
              <a:ext uri="{FF2B5EF4-FFF2-40B4-BE49-F238E27FC236}">
                <a16:creationId xmlns:a16="http://schemas.microsoft.com/office/drawing/2014/main" id="{8E967888-7CC5-067E-E04E-4568FD5C652E}"/>
              </a:ext>
            </a:extLst>
          </p:cNvPr>
          <p:cNvSpPr txBox="1"/>
          <p:nvPr userDrawn="1"/>
        </p:nvSpPr>
        <p:spPr>
          <a:xfrm>
            <a:off x="10363200" y="5898615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3</a:t>
            </a: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3FA9E47A-63F1-C3FC-3717-AD693BBDA945}"/>
              </a:ext>
            </a:extLst>
          </p:cNvPr>
          <p:cNvGrpSpPr/>
          <p:nvPr userDrawn="1"/>
        </p:nvGrpSpPr>
        <p:grpSpPr>
          <a:xfrm>
            <a:off x="14832169" y="5596622"/>
            <a:ext cx="1470761" cy="1470761"/>
            <a:chOff x="0" y="0"/>
            <a:chExt cx="812800" cy="812800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012A864-F99F-453C-36F6-F264D187CA9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CE7077EE-5984-60CD-EECD-F18B832D1BAB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3" name="TextBox 25">
            <a:extLst>
              <a:ext uri="{FF2B5EF4-FFF2-40B4-BE49-F238E27FC236}">
                <a16:creationId xmlns:a16="http://schemas.microsoft.com/office/drawing/2014/main" id="{5DD33D14-D739-4EB5-6C9B-DF7F31A95BF0}"/>
              </a:ext>
            </a:extLst>
          </p:cNvPr>
          <p:cNvSpPr txBox="1"/>
          <p:nvPr userDrawn="1"/>
        </p:nvSpPr>
        <p:spPr>
          <a:xfrm>
            <a:off x="14832169" y="5898615"/>
            <a:ext cx="1470761" cy="857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>
                <a:solidFill>
                  <a:srgbClr val="3200C8"/>
                </a:solidFill>
                <a:latin typeface="Pangram Heavy"/>
                <a:ea typeface="Pangram Heavy"/>
                <a:cs typeface="Pangram Heavy"/>
                <a:sym typeface="Pangram Heavy"/>
              </a:rPr>
              <a:t>4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4906867-1065-6741-184A-00B0C09426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97605" y="7304112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913F50B-D18D-193C-8578-A5F1231E76C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107045" y="7304112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050A28-EBBE-EA33-F685-06CDEA7C4404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9394565" y="7304112"/>
            <a:ext cx="3385095" cy="5902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8C219F0-B884-88A1-318A-3A90FE003DED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3682085" y="7304111"/>
            <a:ext cx="3385095" cy="5964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tle Placeholder 1">
            <a:extLst>
              <a:ext uri="{FF2B5EF4-FFF2-40B4-BE49-F238E27FC236}">
                <a16:creationId xmlns:a16="http://schemas.microsoft.com/office/drawing/2014/main" id="{D4419473-0408-F9C8-969E-59DEB876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8142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93854E5C-1D23-CEB0-75B4-45894C990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F431C6-0C13-0061-71DD-951474C60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55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B0315-5023-2344-0B1C-82D279FB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67568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53551-8652-A6C5-51FA-0B3FF2235501}"/>
              </a:ext>
            </a:extLst>
          </p:cNvPr>
          <p:cNvSpPr/>
          <p:nvPr userDrawn="1"/>
        </p:nvSpPr>
        <p:spPr>
          <a:xfrm>
            <a:off x="8711784" y="5828008"/>
            <a:ext cx="8890416" cy="2820692"/>
          </a:xfrm>
          <a:prstGeom prst="rect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E5B1E4-25C6-9E20-B730-1FD548DC798D}"/>
              </a:ext>
            </a:extLst>
          </p:cNvPr>
          <p:cNvSpPr/>
          <p:nvPr userDrawn="1"/>
        </p:nvSpPr>
        <p:spPr>
          <a:xfrm>
            <a:off x="8711784" y="1562100"/>
            <a:ext cx="4547016" cy="4265908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CCA9F0-A316-745F-F96F-A84827B16D0F}"/>
              </a:ext>
            </a:extLst>
          </p:cNvPr>
          <p:cNvSpPr/>
          <p:nvPr userDrawn="1"/>
        </p:nvSpPr>
        <p:spPr>
          <a:xfrm>
            <a:off x="13258800" y="1562100"/>
            <a:ext cx="4343400" cy="4265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D43D7D3-B9AF-A4D6-03C9-8C4A10081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3238500"/>
            <a:ext cx="6789295" cy="5410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FCC5C60-B7D5-86C3-8C81-7696272BACC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991600" y="2039543"/>
            <a:ext cx="38862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950B3D6-8688-AA68-12EC-1AB6734238F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991600" y="3695700"/>
            <a:ext cx="3886200" cy="16518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DAA5B81-ED44-18DC-6DFB-220B5C9212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3527024" y="3081773"/>
            <a:ext cx="38862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E9A0174-3836-E197-EE43-1F64628E059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3527024" y="4724662"/>
            <a:ext cx="38862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E5BF579-20B4-35B2-2DA7-7C42FAE5AA5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973312" y="6380819"/>
            <a:ext cx="8439912" cy="69471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08D59E5-903D-8A4C-7D41-4D1A41C2AC5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973312" y="7236152"/>
            <a:ext cx="8439912" cy="7757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B55106-9CF6-00AD-C158-462536858B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9782E-CE6D-1E7A-C166-C8A71D6E7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70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2E757E-2A4A-0F18-9BF4-833D15164CDF}"/>
              </a:ext>
            </a:extLst>
          </p:cNvPr>
          <p:cNvSpPr/>
          <p:nvPr userDrawn="1"/>
        </p:nvSpPr>
        <p:spPr>
          <a:xfrm>
            <a:off x="6019799" y="1333500"/>
            <a:ext cx="5780989" cy="3672625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4FDD94-E64E-BCE1-DE8A-2FAC5283634C}"/>
              </a:ext>
            </a:extLst>
          </p:cNvPr>
          <p:cNvSpPr/>
          <p:nvPr userDrawn="1"/>
        </p:nvSpPr>
        <p:spPr>
          <a:xfrm>
            <a:off x="12013899" y="1333500"/>
            <a:ext cx="5780989" cy="3672625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434D4F-86EB-D357-0349-C9211BAA1272}"/>
              </a:ext>
            </a:extLst>
          </p:cNvPr>
          <p:cNvSpPr/>
          <p:nvPr userDrawn="1"/>
        </p:nvSpPr>
        <p:spPr>
          <a:xfrm>
            <a:off x="6019799" y="5280875"/>
            <a:ext cx="5780989" cy="3672625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4A884D-5DE5-F890-4DA1-B84F692AD059}"/>
              </a:ext>
            </a:extLst>
          </p:cNvPr>
          <p:cNvSpPr/>
          <p:nvPr userDrawn="1"/>
        </p:nvSpPr>
        <p:spPr>
          <a:xfrm>
            <a:off x="12013899" y="5280875"/>
            <a:ext cx="5780989" cy="3672625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005D306-2421-53CA-319D-C085F339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4775616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D7570F-933E-8031-A33C-F20630F3FB6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3996596"/>
            <a:ext cx="4775616" cy="4956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56CD4F1-295A-FAA0-E4FA-0AC7B031E5E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357593" y="1860272"/>
            <a:ext cx="51054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108FE1-6366-B78E-4094-AED08116637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7593" y="2602029"/>
            <a:ext cx="5105400" cy="16518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9C270E-8F6C-0C88-D474-E243940363B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2356057" y="1860272"/>
            <a:ext cx="51054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004BFCF-9AAB-19BA-7C28-0E1236236A3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2356057" y="2602029"/>
            <a:ext cx="5105400" cy="16518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3919C96-4A80-372E-8AF9-B27BC9FE6C2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57593" y="5810480"/>
            <a:ext cx="51054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151B678-F15E-C3F1-C941-C0979634ACF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357593" y="6552237"/>
            <a:ext cx="5105400" cy="16518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F2A180-3010-B993-8303-DE80B436EC7F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2356057" y="5810480"/>
            <a:ext cx="5105400" cy="6228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93360BE-2BF3-8AD2-F653-5D50CD572F8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2356057" y="6552237"/>
            <a:ext cx="5105400" cy="16518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3E516FF-ACF4-B859-CF47-CA2089CA8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42B351-F842-FF95-63B1-9791809A9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0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64777B4E-1C0C-40E0-5DDD-97680DFEDAE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DECC765-82FB-3E26-9406-E4DA428FB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7B6354-6925-6F57-4FA0-6FC6969E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3C4661-2982-141A-DE7E-20D2CEF63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</p:spTree>
    <p:extLst>
      <p:ext uri="{BB962C8B-B14F-4D97-AF65-F5344CB8AC3E}">
        <p14:creationId xmlns:p14="http://schemas.microsoft.com/office/powerpoint/2010/main" val="1981428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A4B21C-5504-4BCB-8752-93BA89B87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967616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7B9B0-93A1-62BB-9294-E89D137C5B2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2933700"/>
            <a:ext cx="16967616" cy="1219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2D8D9077-7F2E-CD0D-D6EB-5BDCEC11D03D}"/>
              </a:ext>
            </a:extLst>
          </p:cNvPr>
          <p:cNvSpPr/>
          <p:nvPr userDrawn="1"/>
        </p:nvSpPr>
        <p:spPr>
          <a:xfrm>
            <a:off x="-4094406" y="4227575"/>
            <a:ext cx="13096843" cy="2995903"/>
          </a:xfrm>
          <a:custGeom>
            <a:avLst/>
            <a:gdLst/>
            <a:ahLst/>
            <a:cxnLst/>
            <a:rect l="l" t="t" r="r" b="b"/>
            <a:pathLst>
              <a:path w="13096843" h="2995903">
                <a:moveTo>
                  <a:pt x="0" y="0"/>
                </a:moveTo>
                <a:lnTo>
                  <a:pt x="13096844" y="0"/>
                </a:lnTo>
                <a:lnTo>
                  <a:pt x="13096844" y="2995903"/>
                </a:lnTo>
                <a:lnTo>
                  <a:pt x="0" y="2995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545C73B-4F2D-0EB8-B28B-A6521610534F}"/>
              </a:ext>
            </a:extLst>
          </p:cNvPr>
          <p:cNvSpPr/>
          <p:nvPr userDrawn="1"/>
        </p:nvSpPr>
        <p:spPr>
          <a:xfrm>
            <a:off x="9285565" y="5677375"/>
            <a:ext cx="13096843" cy="2995903"/>
          </a:xfrm>
          <a:custGeom>
            <a:avLst/>
            <a:gdLst/>
            <a:ahLst/>
            <a:cxnLst/>
            <a:rect l="l" t="t" r="r" b="b"/>
            <a:pathLst>
              <a:path w="13096843" h="2995903">
                <a:moveTo>
                  <a:pt x="0" y="0"/>
                </a:moveTo>
                <a:lnTo>
                  <a:pt x="13096843" y="0"/>
                </a:lnTo>
                <a:lnTo>
                  <a:pt x="13096843" y="2995903"/>
                </a:lnTo>
                <a:lnTo>
                  <a:pt x="0" y="2995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6096EB-8963-2FCE-0FB1-C68E27CDAC80}"/>
              </a:ext>
            </a:extLst>
          </p:cNvPr>
          <p:cNvCxnSpPr/>
          <p:nvPr userDrawn="1"/>
        </p:nvCxnSpPr>
        <p:spPr>
          <a:xfrm>
            <a:off x="-304800" y="7581900"/>
            <a:ext cx="7924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CF7007-5C19-B322-670E-FDABA33CBE1C}"/>
              </a:ext>
            </a:extLst>
          </p:cNvPr>
          <p:cNvCxnSpPr/>
          <p:nvPr userDrawn="1"/>
        </p:nvCxnSpPr>
        <p:spPr>
          <a:xfrm>
            <a:off x="11015472" y="8953500"/>
            <a:ext cx="79248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10FCCA-67BD-C4E5-AE23-2F303A0AD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2907" y="6763766"/>
            <a:ext cx="7573160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46E5568-0EE8-262A-9EB9-0733FF22A0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942907" y="6249020"/>
            <a:ext cx="7573160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1383B4-FB8B-B281-9339-4AF6583DD8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8011" y="5282438"/>
            <a:ext cx="7573160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3D7B53D-2569-495E-7E6C-9763E705298A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88011" y="4767692"/>
            <a:ext cx="7573160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09CA6-1E4E-9D61-5D19-9F5E68E49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3783D26-C66A-3DB4-09C7-0BEB304122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828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7BEBF0C7-65EB-CD07-5F57-AC7B6AD5E8D4}"/>
              </a:ext>
            </a:extLst>
          </p:cNvPr>
          <p:cNvGrpSpPr/>
          <p:nvPr userDrawn="1"/>
        </p:nvGrpSpPr>
        <p:grpSpPr>
          <a:xfrm>
            <a:off x="7427795" y="4693948"/>
            <a:ext cx="9831505" cy="4083228"/>
            <a:chOff x="0" y="0"/>
            <a:chExt cx="978521" cy="40640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9D4D6F8C-0B6B-C116-9266-BE04B56AF823}"/>
                </a:ext>
              </a:extLst>
            </p:cNvPr>
            <p:cNvSpPr/>
            <p:nvPr/>
          </p:nvSpPr>
          <p:spPr>
            <a:xfrm>
              <a:off x="0" y="0"/>
              <a:ext cx="978521" cy="406400"/>
            </a:xfrm>
            <a:custGeom>
              <a:avLst/>
              <a:gdLst/>
              <a:ahLst/>
              <a:cxnLst/>
              <a:rect l="l" t="t" r="r" b="b"/>
              <a:pathLst>
                <a:path w="978521" h="406400">
                  <a:moveTo>
                    <a:pt x="775321" y="0"/>
                  </a:moveTo>
                  <a:cubicBezTo>
                    <a:pt x="887545" y="0"/>
                    <a:pt x="978521" y="90976"/>
                    <a:pt x="978521" y="203200"/>
                  </a:cubicBezTo>
                  <a:cubicBezTo>
                    <a:pt x="978521" y="315424"/>
                    <a:pt x="887545" y="406400"/>
                    <a:pt x="7753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7B0C710-6156-B320-97EC-DF015D06FB98}"/>
                </a:ext>
              </a:extLst>
            </p:cNvPr>
            <p:cNvSpPr txBox="1"/>
            <p:nvPr/>
          </p:nvSpPr>
          <p:spPr>
            <a:xfrm>
              <a:off x="0" y="-57150"/>
              <a:ext cx="97852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99B990FE-E416-24CB-AB45-18AFD76379FD}"/>
              </a:ext>
            </a:extLst>
          </p:cNvPr>
          <p:cNvGrpSpPr/>
          <p:nvPr userDrawn="1"/>
        </p:nvGrpSpPr>
        <p:grpSpPr>
          <a:xfrm>
            <a:off x="1468590" y="4693948"/>
            <a:ext cx="10284599" cy="4083228"/>
            <a:chOff x="0" y="0"/>
            <a:chExt cx="1023617" cy="4064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B2C8A825-299B-4703-4A86-6C52C174DF02}"/>
                </a:ext>
              </a:extLst>
            </p:cNvPr>
            <p:cNvSpPr/>
            <p:nvPr/>
          </p:nvSpPr>
          <p:spPr>
            <a:xfrm>
              <a:off x="0" y="0"/>
              <a:ext cx="1023617" cy="406400"/>
            </a:xfrm>
            <a:custGeom>
              <a:avLst/>
              <a:gdLst/>
              <a:ahLst/>
              <a:cxnLst/>
              <a:rect l="l" t="t" r="r" b="b"/>
              <a:pathLst>
                <a:path w="1023617" h="406400">
                  <a:moveTo>
                    <a:pt x="820417" y="0"/>
                  </a:moveTo>
                  <a:cubicBezTo>
                    <a:pt x="932641" y="0"/>
                    <a:pt x="1023617" y="90976"/>
                    <a:pt x="1023617" y="203200"/>
                  </a:cubicBezTo>
                  <a:cubicBezTo>
                    <a:pt x="1023617" y="315424"/>
                    <a:pt x="932641" y="406400"/>
                    <a:pt x="8204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752FBA1-B305-1D6C-B774-829705EA6EA6}"/>
                </a:ext>
              </a:extLst>
            </p:cNvPr>
            <p:cNvSpPr txBox="1"/>
            <p:nvPr/>
          </p:nvSpPr>
          <p:spPr>
            <a:xfrm>
              <a:off x="0" y="-57150"/>
              <a:ext cx="10236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CDEF82E-F26C-A4CE-6048-80483C8F5B12}"/>
              </a:ext>
            </a:extLst>
          </p:cNvPr>
          <p:cNvGrpSpPr/>
          <p:nvPr userDrawn="1"/>
        </p:nvGrpSpPr>
        <p:grpSpPr>
          <a:xfrm>
            <a:off x="-3447162" y="4693948"/>
            <a:ext cx="9831505" cy="4083228"/>
            <a:chOff x="0" y="0"/>
            <a:chExt cx="978521" cy="4064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4F453D2-116F-6C72-FB2E-89D1178EEF66}"/>
                </a:ext>
              </a:extLst>
            </p:cNvPr>
            <p:cNvSpPr/>
            <p:nvPr/>
          </p:nvSpPr>
          <p:spPr>
            <a:xfrm>
              <a:off x="0" y="0"/>
              <a:ext cx="978521" cy="406400"/>
            </a:xfrm>
            <a:custGeom>
              <a:avLst/>
              <a:gdLst/>
              <a:ahLst/>
              <a:cxnLst/>
              <a:rect l="l" t="t" r="r" b="b"/>
              <a:pathLst>
                <a:path w="978521" h="406400">
                  <a:moveTo>
                    <a:pt x="775321" y="0"/>
                  </a:moveTo>
                  <a:cubicBezTo>
                    <a:pt x="887545" y="0"/>
                    <a:pt x="978521" y="90976"/>
                    <a:pt x="978521" y="203200"/>
                  </a:cubicBezTo>
                  <a:cubicBezTo>
                    <a:pt x="978521" y="315424"/>
                    <a:pt x="887545" y="406400"/>
                    <a:pt x="77532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D528D74-0A3C-086B-AE83-79F249802B4F}"/>
                </a:ext>
              </a:extLst>
            </p:cNvPr>
            <p:cNvSpPr txBox="1"/>
            <p:nvPr/>
          </p:nvSpPr>
          <p:spPr>
            <a:xfrm>
              <a:off x="0" y="-57150"/>
              <a:ext cx="97852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3BBEB9A-48A3-E9C0-7A7B-A3A3DB28C54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93112" y="5810646"/>
            <a:ext cx="4724400" cy="24533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55A7B0-291B-B6DE-E8C9-A803F58DFAE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93112" y="5295900"/>
            <a:ext cx="4724400" cy="5628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3283968-145D-EF51-6481-F5CFB0168AF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1832337" y="5810646"/>
            <a:ext cx="4724400" cy="24533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5128B7-6749-9106-F543-42463881FBC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1832337" y="5295900"/>
            <a:ext cx="4724400" cy="5628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9AA1969-E0B2-C6B5-3FC5-0D9CED3943C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473953" y="5810646"/>
            <a:ext cx="4724400" cy="24533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5C487E-F82B-1AAF-9DE0-4F4F6D77AE8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473953" y="5295900"/>
            <a:ext cx="4724400" cy="5628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EDF03C7-5725-E134-009D-42D4C853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967616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BBAC7D0-94E9-633D-CCC5-D99662932C9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2933700"/>
            <a:ext cx="16967616" cy="1219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10B23D39-FEE2-6599-C8C7-E48C954D95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BDF720-4B78-F251-DD8A-82902C456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FAD20-1CC8-8F1E-E845-082E5D39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967616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3CD20E-E29A-BB66-533B-3506E473E478}"/>
              </a:ext>
            </a:extLst>
          </p:cNvPr>
          <p:cNvSpPr/>
          <p:nvPr userDrawn="1"/>
        </p:nvSpPr>
        <p:spPr>
          <a:xfrm>
            <a:off x="10515601" y="3086100"/>
            <a:ext cx="6934200" cy="59436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AAAE28F-B745-82D4-580B-0587871ABB0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0988163" y="3612872"/>
            <a:ext cx="6123842" cy="1008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FA434D-6C59-0271-8DA7-8E882B4405A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0988163" y="4849472"/>
            <a:ext cx="6123842" cy="3646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9AADE1E-8047-899B-3B47-9D1531F6F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63323D5-A3CA-317F-34D0-B27C103D4A9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449705" y="2781300"/>
            <a:ext cx="8922895" cy="624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FA7ECA5-9849-3B3E-2DB4-BD85CF0E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17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9CFD1D60-7C83-F080-9331-C314F1588DBB}"/>
              </a:ext>
            </a:extLst>
          </p:cNvPr>
          <p:cNvSpPr/>
          <p:nvPr userDrawn="1"/>
        </p:nvSpPr>
        <p:spPr>
          <a:xfrm>
            <a:off x="9220714" y="2784616"/>
            <a:ext cx="8115300" cy="4717768"/>
          </a:xfrm>
          <a:custGeom>
            <a:avLst/>
            <a:gdLst/>
            <a:ahLst/>
            <a:cxnLst/>
            <a:rect l="l" t="t" r="r" b="b"/>
            <a:pathLst>
              <a:path w="8115300" h="4717768">
                <a:moveTo>
                  <a:pt x="0" y="0"/>
                </a:moveTo>
                <a:lnTo>
                  <a:pt x="8115300" y="0"/>
                </a:lnTo>
                <a:lnTo>
                  <a:pt x="8115300" y="4717769"/>
                </a:lnTo>
                <a:lnTo>
                  <a:pt x="0" y="4717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6DE6757-D8DE-802D-DD06-B9028DE7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2C737D-74A0-52BD-2DA1-60432349CBE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3467100"/>
            <a:ext cx="8229600" cy="525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D1D1C4-B772-7443-D03E-FD2E55964D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B101239-ACEC-1AA4-8DE4-A700E00AE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9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7919A-B7C6-8A75-5A3E-D3268FB1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3C5D-A9FD-2BCA-0218-906A6BA6921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3467100"/>
            <a:ext cx="8229600" cy="525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77D25D5-60AA-4620-B1CE-17B841C7BCC3}"/>
              </a:ext>
            </a:extLst>
          </p:cNvPr>
          <p:cNvSpPr/>
          <p:nvPr userDrawn="1"/>
        </p:nvSpPr>
        <p:spPr>
          <a:xfrm>
            <a:off x="10923826" y="1582698"/>
            <a:ext cx="6544892" cy="7121604"/>
          </a:xfrm>
          <a:custGeom>
            <a:avLst/>
            <a:gdLst/>
            <a:ahLst/>
            <a:cxnLst/>
            <a:rect l="l" t="t" r="r" b="b"/>
            <a:pathLst>
              <a:path w="6544892" h="7121604">
                <a:moveTo>
                  <a:pt x="0" y="0"/>
                </a:moveTo>
                <a:lnTo>
                  <a:pt x="6544892" y="0"/>
                </a:lnTo>
                <a:lnTo>
                  <a:pt x="6544892" y="7121604"/>
                </a:lnTo>
                <a:lnTo>
                  <a:pt x="0" y="7121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60546-5A5B-1977-7A5C-5B37F5D6A7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169BE7D-E280-8A92-4D1C-6EC1EF772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1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67A02-5A94-6D7E-E107-A93E72B30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F427-41A9-181A-D269-6628E86ADB2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3467100"/>
            <a:ext cx="8229600" cy="525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337951C9-C008-3599-57F2-BAA3E2C05F76}"/>
              </a:ext>
            </a:extLst>
          </p:cNvPr>
          <p:cNvSpPr/>
          <p:nvPr userDrawn="1"/>
        </p:nvSpPr>
        <p:spPr>
          <a:xfrm>
            <a:off x="12873758" y="1273550"/>
            <a:ext cx="2737122" cy="7739899"/>
          </a:xfrm>
          <a:custGeom>
            <a:avLst/>
            <a:gdLst/>
            <a:ahLst/>
            <a:cxnLst/>
            <a:rect l="l" t="t" r="r" b="b"/>
            <a:pathLst>
              <a:path w="2737122" h="7739899">
                <a:moveTo>
                  <a:pt x="0" y="0"/>
                </a:moveTo>
                <a:lnTo>
                  <a:pt x="2737122" y="0"/>
                </a:lnTo>
                <a:lnTo>
                  <a:pt x="2737122" y="7739900"/>
                </a:lnTo>
                <a:lnTo>
                  <a:pt x="0" y="773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3C360-634D-5CAC-2F90-18168EBF4C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17BA44-E5A4-E3B9-D895-EAD013DDD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2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64777B4E-1C0C-40E0-5DDD-97680DFEDAE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DECC765-82FB-3E26-9406-E4DA428FB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7B6354-6925-6F57-4FA0-6FC6969E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3C4661-2982-141A-DE7E-20D2CEF63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6E8A68-6FB0-4D87-293F-79A00A728D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2600" y="1409700"/>
            <a:ext cx="17272000" cy="7543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80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D1A9629-3483-BE4D-CD8C-F3334FEC7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A66C8D3-D184-4B0B-F21B-82CCBF0985D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93112" y="3467100"/>
            <a:ext cx="8229600" cy="525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753EC5-D6C3-BB3D-BD62-A055753AA2E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271352" y="3467100"/>
            <a:ext cx="8229600" cy="525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1EBA66-6F6A-4071-5734-D57BB5D712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B62A199-F405-9A79-4164-3183E285F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25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4DD4D4-0048-2F1C-2F16-B3D27702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10BF3-E23D-502F-7D7A-5E91A631F89B}"/>
              </a:ext>
            </a:extLst>
          </p:cNvPr>
          <p:cNvSpPr/>
          <p:nvPr userDrawn="1"/>
        </p:nvSpPr>
        <p:spPr>
          <a:xfrm>
            <a:off x="482184" y="3619500"/>
            <a:ext cx="8229600" cy="54102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06FE9-251C-9150-CEC6-B03379FC779A}"/>
              </a:ext>
            </a:extLst>
          </p:cNvPr>
          <p:cNvSpPr/>
          <p:nvPr userDrawn="1"/>
        </p:nvSpPr>
        <p:spPr>
          <a:xfrm>
            <a:off x="9144000" y="3619500"/>
            <a:ext cx="8356952" cy="5410200"/>
          </a:xfrm>
          <a:prstGeom prst="rect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5B956A-99BB-6968-775F-CEF1F6B5475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048" y="4490259"/>
            <a:ext cx="7573160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D04E67-C0D1-55B4-1419-9A8B753F00C6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87048" y="3975513"/>
            <a:ext cx="7573160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7A34324-A6F8-E4A8-C308-82CBF0DCFA7D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547000" y="4490259"/>
            <a:ext cx="7573160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8DDF50-F31E-C0AA-BB3A-6962574152C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547000" y="3975513"/>
            <a:ext cx="7573160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8949EEA-AD66-5ECC-9C2D-3A3C8C30FC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6193E9B-6536-1F16-A95B-BD2570DDB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33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3A378-5C77-8FBC-126A-337307599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296B869-F990-9EE6-CEE2-963575DAA34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02473458"/>
              </p:ext>
            </p:extLst>
          </p:nvPr>
        </p:nvGraphicFramePr>
        <p:xfrm>
          <a:off x="449704" y="3508248"/>
          <a:ext cx="17051245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249">
                  <a:extLst>
                    <a:ext uri="{9D8B030D-6E8A-4147-A177-3AD203B41FA5}">
                      <a16:colId xmlns:a16="http://schemas.microsoft.com/office/drawing/2014/main" val="1257265010"/>
                    </a:ext>
                  </a:extLst>
                </a:gridCol>
                <a:gridCol w="3410249">
                  <a:extLst>
                    <a:ext uri="{9D8B030D-6E8A-4147-A177-3AD203B41FA5}">
                      <a16:colId xmlns:a16="http://schemas.microsoft.com/office/drawing/2014/main" val="1514865609"/>
                    </a:ext>
                  </a:extLst>
                </a:gridCol>
                <a:gridCol w="3410249">
                  <a:extLst>
                    <a:ext uri="{9D8B030D-6E8A-4147-A177-3AD203B41FA5}">
                      <a16:colId xmlns:a16="http://schemas.microsoft.com/office/drawing/2014/main" val="335753101"/>
                    </a:ext>
                  </a:extLst>
                </a:gridCol>
                <a:gridCol w="3410249">
                  <a:extLst>
                    <a:ext uri="{9D8B030D-6E8A-4147-A177-3AD203B41FA5}">
                      <a16:colId xmlns:a16="http://schemas.microsoft.com/office/drawing/2014/main" val="3218205754"/>
                    </a:ext>
                  </a:extLst>
                </a:gridCol>
                <a:gridCol w="3410249">
                  <a:extLst>
                    <a:ext uri="{9D8B030D-6E8A-4147-A177-3AD203B41FA5}">
                      <a16:colId xmlns:a16="http://schemas.microsoft.com/office/drawing/2014/main" val="204511904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9305"/>
                  </a:ext>
                </a:extLst>
              </a:tr>
              <a:tr h="43891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2101"/>
                  </a:ext>
                </a:extLst>
              </a:tr>
            </a:tbl>
          </a:graphicData>
        </a:graphic>
      </p:graphicFrame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0208AB7-8B60-84B5-9B26-AE8790C5D7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963872B-97FE-A57D-1EBA-2B9C15C14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4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64777B4E-1C0C-40E0-5DDD-97680DFEDAE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DECC765-82FB-3E26-9406-E4DA428FB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7B6354-6925-6F57-4FA0-6FC6969E4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3C4661-2982-141A-DE7E-20D2CEF63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0038E89-EF98-4E47-87FC-C5F21FA845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600" y="1443826"/>
            <a:ext cx="5493489" cy="1354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904BB45-D98B-ECFE-BB81-42C368DC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8753" y="2040707"/>
            <a:ext cx="10363200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0B8AA3F8-D963-A1D7-34D3-AC3B5CE0B5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8753" y="1476457"/>
            <a:ext cx="10363201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1A51DA-B2CE-1320-FA9A-E795142DF0DD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418753" y="3597132"/>
            <a:ext cx="10363200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3CA71C75-81FA-B8E0-F00E-8FDE2F0FEF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18753" y="3032882"/>
            <a:ext cx="10363201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2F9F4D2-54A9-0B10-1D7E-0A278B72C11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18753" y="5231379"/>
            <a:ext cx="10363200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65AC3E00-BE90-D6E9-7CC6-8FDBD02189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18753" y="4667129"/>
            <a:ext cx="10363201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96F5914-8D61-025E-1A02-9097186EA1F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18753" y="6846170"/>
            <a:ext cx="10363200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E0A7E2C6-F5A8-0487-74A9-DB5680D67D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8753" y="6281920"/>
            <a:ext cx="10363201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A533092-8596-244B-C369-52F3C4C5257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18753" y="8499872"/>
            <a:ext cx="10363200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F1C98547-9652-D018-5BF3-1E3D359615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8753" y="7935622"/>
            <a:ext cx="10363201" cy="5298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2A357314-B032-8AA1-2EDC-875525B3BFEB}"/>
              </a:ext>
            </a:extLst>
          </p:cNvPr>
          <p:cNvSpPr/>
          <p:nvPr userDrawn="1"/>
        </p:nvSpPr>
        <p:spPr>
          <a:xfrm>
            <a:off x="675075" y="3478116"/>
            <a:ext cx="5306603" cy="5163993"/>
          </a:xfrm>
          <a:custGeom>
            <a:avLst/>
            <a:gdLst/>
            <a:ahLst/>
            <a:cxnLst/>
            <a:rect l="l" t="t" r="r" b="b"/>
            <a:pathLst>
              <a:path w="7107148" h="6916150">
                <a:moveTo>
                  <a:pt x="0" y="0"/>
                </a:moveTo>
                <a:lnTo>
                  <a:pt x="7107148" y="0"/>
                </a:lnTo>
                <a:lnTo>
                  <a:pt x="7107148" y="6916150"/>
                </a:lnTo>
                <a:lnTo>
                  <a:pt x="0" y="69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197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E95D3C-9D2A-5152-2681-B4662F98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C122CB2-5122-6A3F-BD9E-6AA6B17A72BF}"/>
              </a:ext>
            </a:extLst>
          </p:cNvPr>
          <p:cNvSpPr/>
          <p:nvPr userDrawn="1"/>
        </p:nvSpPr>
        <p:spPr>
          <a:xfrm>
            <a:off x="1028700" y="3732876"/>
            <a:ext cx="1249358" cy="874550"/>
          </a:xfrm>
          <a:custGeom>
            <a:avLst/>
            <a:gdLst/>
            <a:ahLst/>
            <a:cxnLst/>
            <a:rect l="l" t="t" r="r" b="b"/>
            <a:pathLst>
              <a:path w="1249358" h="874550">
                <a:moveTo>
                  <a:pt x="0" y="0"/>
                </a:moveTo>
                <a:lnTo>
                  <a:pt x="1249358" y="0"/>
                </a:lnTo>
                <a:lnTo>
                  <a:pt x="1249358" y="874550"/>
                </a:lnTo>
                <a:lnTo>
                  <a:pt x="0" y="87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B0A0F78-DEC7-5B21-9F6B-5DCD6C068702}"/>
              </a:ext>
            </a:extLst>
          </p:cNvPr>
          <p:cNvSpPr/>
          <p:nvPr userDrawn="1"/>
        </p:nvSpPr>
        <p:spPr>
          <a:xfrm>
            <a:off x="1028700" y="5254277"/>
            <a:ext cx="1249358" cy="1368818"/>
          </a:xfrm>
          <a:custGeom>
            <a:avLst/>
            <a:gdLst/>
            <a:ahLst/>
            <a:cxnLst/>
            <a:rect l="l" t="t" r="r" b="b"/>
            <a:pathLst>
              <a:path w="1249358" h="1368818">
                <a:moveTo>
                  <a:pt x="0" y="0"/>
                </a:moveTo>
                <a:lnTo>
                  <a:pt x="1249358" y="0"/>
                </a:lnTo>
                <a:lnTo>
                  <a:pt x="1249358" y="1368819"/>
                </a:lnTo>
                <a:lnTo>
                  <a:pt x="0" y="1368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A6FB398-1678-CC13-F023-CACEA70C6860}"/>
              </a:ext>
            </a:extLst>
          </p:cNvPr>
          <p:cNvSpPr/>
          <p:nvPr userDrawn="1"/>
        </p:nvSpPr>
        <p:spPr>
          <a:xfrm>
            <a:off x="1028700" y="7185821"/>
            <a:ext cx="1249358" cy="1249358"/>
          </a:xfrm>
          <a:custGeom>
            <a:avLst/>
            <a:gdLst/>
            <a:ahLst/>
            <a:cxnLst/>
            <a:rect l="l" t="t" r="r" b="b"/>
            <a:pathLst>
              <a:path w="1249358" h="1249358">
                <a:moveTo>
                  <a:pt x="0" y="0"/>
                </a:moveTo>
                <a:lnTo>
                  <a:pt x="1249358" y="0"/>
                </a:lnTo>
                <a:lnTo>
                  <a:pt x="1249358" y="1249358"/>
                </a:lnTo>
                <a:lnTo>
                  <a:pt x="0" y="1249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D538D8D-94B3-AE71-8802-FFF8E3373F8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819400" y="3638088"/>
            <a:ext cx="14681552" cy="102962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24B1964-8032-183B-18E4-BE27087F97D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819400" y="5430312"/>
            <a:ext cx="14681552" cy="102962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92A967-572F-EDF9-E55C-75A5BD56950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2819400" y="7387128"/>
            <a:ext cx="14681552" cy="102962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20DDA55-A219-A3C5-E517-E1A1094B6C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1F28C2E-5AC4-8641-21B1-DA81DEF4B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3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2FC99C-60A7-5BD7-C96A-3A3A97FC86D1}"/>
              </a:ext>
            </a:extLst>
          </p:cNvPr>
          <p:cNvSpPr/>
          <p:nvPr userDrawn="1"/>
        </p:nvSpPr>
        <p:spPr>
          <a:xfrm>
            <a:off x="9829800" y="3086100"/>
            <a:ext cx="8030981" cy="49530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3A931E3-9E38-7657-3CDA-359EEC7E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7591" y="4276176"/>
            <a:ext cx="7133362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D224C-8D69-F8A0-3B6E-D116E8AF17D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367591" y="3713278"/>
            <a:ext cx="7133362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777D37-A43F-E1F0-9F3A-240F075B264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367591" y="6419884"/>
            <a:ext cx="7133362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B10BBC-CB34-F071-7994-11A4143D02A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367591" y="5856986"/>
            <a:ext cx="7133362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7046FA88-F4FC-465A-30B3-D6D222951C21}"/>
              </a:ext>
            </a:extLst>
          </p:cNvPr>
          <p:cNvSpPr/>
          <p:nvPr userDrawn="1"/>
        </p:nvSpPr>
        <p:spPr>
          <a:xfrm>
            <a:off x="427219" y="2853513"/>
            <a:ext cx="9942869" cy="5714488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8"/>
                </a:lnTo>
                <a:lnTo>
                  <a:pt x="0" y="5714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4C26309-6245-09F3-6A93-BADE6999B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C583CCD-7530-2A6A-6B44-521C48105B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E6A26F6-F48E-7AB3-AD28-4D9D73350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53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00183-3596-A282-B72A-A3B038988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018768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618EE-2C10-DFDE-353B-ABAC35BE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5" y="4182398"/>
            <a:ext cx="17018768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928EA7D-1B63-312A-F119-A0721590490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5" y="3619500"/>
            <a:ext cx="17018768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5ACBBE-65E5-9B56-81A9-4CF10F2D1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0BCB9D1-B97D-16D5-A8CA-59E53DE26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9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75BA6-32F2-E11E-FDDA-0110A1A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405015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E107-66C6-80F1-35C9-85CC0D92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5" y="4182398"/>
            <a:ext cx="11405015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F6FDE7-DAC5-BAEC-4D2D-D6508FA751F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5" y="3619500"/>
            <a:ext cx="11405015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37">
            <a:extLst>
              <a:ext uri="{FF2B5EF4-FFF2-40B4-BE49-F238E27FC236}">
                <a16:creationId xmlns:a16="http://schemas.microsoft.com/office/drawing/2014/main" id="{D6D603CB-D398-3C9A-466C-2702CC9E1E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039599" y="1562100"/>
            <a:ext cx="5766215" cy="7391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8E8969C-D6B0-9609-2E92-4D09C8657B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AF0389B-9010-0A61-2677-3EB1FAC9E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61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75BA6-32F2-E11E-FDDA-0110A1AF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405015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E107-66C6-80F1-35C9-85CC0D92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5" y="4182398"/>
            <a:ext cx="11405015" cy="11866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F6FDE7-DAC5-BAEC-4D2D-D6508FA751F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5" y="3619500"/>
            <a:ext cx="11405015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3022DD5C-674D-0F6F-C5D6-8A2BDEB30D32}"/>
              </a:ext>
            </a:extLst>
          </p:cNvPr>
          <p:cNvSpPr/>
          <p:nvPr userDrawn="1"/>
        </p:nvSpPr>
        <p:spPr>
          <a:xfrm>
            <a:off x="12957175" y="1533380"/>
            <a:ext cx="3595760" cy="7191520"/>
          </a:xfrm>
          <a:custGeom>
            <a:avLst/>
            <a:gdLst/>
            <a:ahLst/>
            <a:cxnLst/>
            <a:rect l="l" t="t" r="r" b="b"/>
            <a:pathLst>
              <a:path w="3130550" h="6261100">
                <a:moveTo>
                  <a:pt x="0" y="0"/>
                </a:moveTo>
                <a:lnTo>
                  <a:pt x="3130550" y="0"/>
                </a:lnTo>
                <a:lnTo>
                  <a:pt x="3130550" y="6261100"/>
                </a:lnTo>
                <a:lnTo>
                  <a:pt x="0" y="626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A0FFA-454F-70C9-A83D-B1057F48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B605A8-AECF-E595-87E5-70EE4C0F5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8595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AAC3D-A128-06DC-262D-98680495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405015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A8501B-C2C4-079F-1C19-6B60D8A79AAC}"/>
              </a:ext>
            </a:extLst>
          </p:cNvPr>
          <p:cNvSpPr/>
          <p:nvPr userDrawn="1"/>
        </p:nvSpPr>
        <p:spPr>
          <a:xfrm>
            <a:off x="482184" y="3619500"/>
            <a:ext cx="5542824" cy="54102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82F45-1813-2D8D-8CC3-F1E631121143}"/>
              </a:ext>
            </a:extLst>
          </p:cNvPr>
          <p:cNvSpPr/>
          <p:nvPr userDrawn="1"/>
        </p:nvSpPr>
        <p:spPr>
          <a:xfrm>
            <a:off x="6270772" y="3619500"/>
            <a:ext cx="5542824" cy="54102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F6E680-3676-5101-70DE-E9779C3DDFA1}"/>
              </a:ext>
            </a:extLst>
          </p:cNvPr>
          <p:cNvSpPr/>
          <p:nvPr userDrawn="1"/>
        </p:nvSpPr>
        <p:spPr>
          <a:xfrm>
            <a:off x="12059360" y="3619500"/>
            <a:ext cx="5542824" cy="54102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C6F200-CE22-BCE3-3EC5-E6DBDA862626}"/>
              </a:ext>
            </a:extLst>
          </p:cNvPr>
          <p:cNvSpPr/>
          <p:nvPr userDrawn="1"/>
        </p:nvSpPr>
        <p:spPr>
          <a:xfrm>
            <a:off x="482184" y="3467100"/>
            <a:ext cx="5542824" cy="685800"/>
          </a:xfrm>
          <a:prstGeom prst="roundRect">
            <a:avLst/>
          </a:prstGeom>
          <a:solidFill>
            <a:srgbClr val="00FF9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6D9E63-CECF-003F-8ED4-66B8CF4EF4AE}"/>
              </a:ext>
            </a:extLst>
          </p:cNvPr>
          <p:cNvSpPr/>
          <p:nvPr userDrawn="1"/>
        </p:nvSpPr>
        <p:spPr>
          <a:xfrm>
            <a:off x="6273384" y="3467100"/>
            <a:ext cx="5542824" cy="685800"/>
          </a:xfrm>
          <a:prstGeom prst="roundRect">
            <a:avLst/>
          </a:prstGeom>
          <a:solidFill>
            <a:srgbClr val="00FF9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BCD6C9-6A74-AECC-4B36-F26173F96B41}"/>
              </a:ext>
            </a:extLst>
          </p:cNvPr>
          <p:cNvSpPr/>
          <p:nvPr userDrawn="1"/>
        </p:nvSpPr>
        <p:spPr>
          <a:xfrm>
            <a:off x="12065896" y="3467100"/>
            <a:ext cx="5542824" cy="685800"/>
          </a:xfrm>
          <a:prstGeom prst="roundRect">
            <a:avLst/>
          </a:prstGeom>
          <a:solidFill>
            <a:srgbClr val="00FF9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0E33446-C6BA-CF60-9465-9DEAEF53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46" y="5143500"/>
            <a:ext cx="5074154" cy="3581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122FEDE-1B86-37B6-937F-712887304C2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7046" y="4580602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A41E900-6844-374A-A7AF-FDAF69C3E5F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48220" y="5143500"/>
            <a:ext cx="5074154" cy="3581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AC83323-A480-25C5-E143-DE2FD89C98A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48220" y="4580602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ED82218-4349-2821-738F-560B394EE62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2289452" y="5143500"/>
            <a:ext cx="5074154" cy="35814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A276DB7-3D70-71EA-E8B0-5EA23CE1440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2289452" y="4580602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5A2EDE-680D-22FA-A45F-2F9E92151DE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7046" y="3591251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41C04D-1A2F-0FE8-80BA-8CF22F151A3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533230" y="3591251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D5EB7E6-75E7-67DE-5415-7723A179CA9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2274463" y="3591251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00A37CE-0A8D-F17C-48D7-3E5AC494F92B}"/>
              </a:ext>
            </a:extLst>
          </p:cNvPr>
          <p:cNvSpPr/>
          <p:nvPr userDrawn="1"/>
        </p:nvSpPr>
        <p:spPr>
          <a:xfrm>
            <a:off x="5487437" y="8067349"/>
            <a:ext cx="697254" cy="685800"/>
          </a:xfrm>
          <a:prstGeom prst="rightArrow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C00DCC0-BC48-9ECC-D36E-1757BD36C31A}"/>
              </a:ext>
            </a:extLst>
          </p:cNvPr>
          <p:cNvSpPr/>
          <p:nvPr userDrawn="1"/>
        </p:nvSpPr>
        <p:spPr>
          <a:xfrm>
            <a:off x="11288630" y="8067349"/>
            <a:ext cx="697254" cy="685800"/>
          </a:xfrm>
          <a:prstGeom prst="rightArrow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BC4BD4B-0C97-2131-1EE9-2E540EA975D3}"/>
              </a:ext>
            </a:extLst>
          </p:cNvPr>
          <p:cNvSpPr/>
          <p:nvPr userDrawn="1"/>
        </p:nvSpPr>
        <p:spPr>
          <a:xfrm>
            <a:off x="17059843" y="8067349"/>
            <a:ext cx="697254" cy="685800"/>
          </a:xfrm>
          <a:prstGeom prst="rightArrow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FC4172C-A545-3189-1092-297C9A81BB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52FCC1F-13D8-5C99-F2E3-08C8A46CB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8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DA103E3D-C7B4-E0C4-DF37-DFB976EBC717}"/>
              </a:ext>
            </a:extLst>
          </p:cNvPr>
          <p:cNvGrpSpPr/>
          <p:nvPr userDrawn="1"/>
        </p:nvGrpSpPr>
        <p:grpSpPr>
          <a:xfrm>
            <a:off x="6728691" y="3238500"/>
            <a:ext cx="2415309" cy="2415309"/>
            <a:chOff x="0" y="0"/>
            <a:chExt cx="3220412" cy="3220412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3A7463DF-FBCD-C446-1BFC-70BD8F15DD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0"/>
              <a:ext cx="3220412" cy="3220412"/>
              <a:chOff x="0" y="0"/>
              <a:chExt cx="14400530" cy="14400530"/>
            </a:xfrm>
          </p:grpSpPr>
          <p:sp>
            <p:nvSpPr>
              <p:cNvPr id="10" name="Freeform 4">
                <a:extLst>
                  <a:ext uri="{FF2B5EF4-FFF2-40B4-BE49-F238E27FC236}">
                    <a16:creationId xmlns:a16="http://schemas.microsoft.com/office/drawing/2014/main" id="{D4150182-156C-AF22-4DBC-1DE08AE78E54}"/>
                  </a:ext>
                </a:extLst>
              </p:cNvPr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00FF9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DF5AFA8C-B0F2-B1E3-0939-F73871D5FD87}"/>
                </a:ext>
              </a:extLst>
            </p:cNvPr>
            <p:cNvGrpSpPr/>
            <p:nvPr/>
          </p:nvGrpSpPr>
          <p:grpSpPr>
            <a:xfrm>
              <a:off x="395244" y="450694"/>
              <a:ext cx="2421902" cy="2421902"/>
              <a:chOff x="0" y="0"/>
              <a:chExt cx="812800" cy="812800"/>
            </a:xfrm>
          </p:grpSpPr>
          <p:sp>
            <p:nvSpPr>
              <p:cNvPr id="5" name="Freeform 6">
                <a:extLst>
                  <a:ext uri="{FF2B5EF4-FFF2-40B4-BE49-F238E27FC236}">
                    <a16:creationId xmlns:a16="http://schemas.microsoft.com/office/drawing/2014/main" id="{0483379F-586E-7947-5B92-C04BC0EF30F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BDED935E-3A08-273D-316B-98D6860CAE8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E37D0F1A-B7FE-843B-0B6E-0E69FFFC6061}"/>
              </a:ext>
            </a:extLst>
          </p:cNvPr>
          <p:cNvGrpSpPr/>
          <p:nvPr userDrawn="1"/>
        </p:nvGrpSpPr>
        <p:grpSpPr>
          <a:xfrm>
            <a:off x="9320736" y="3238500"/>
            <a:ext cx="2415309" cy="2415309"/>
            <a:chOff x="0" y="0"/>
            <a:chExt cx="3220412" cy="3220412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1F247471-6AB9-5A8B-DD95-89FB4C7E55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0" y="0"/>
              <a:ext cx="3220412" cy="3220412"/>
              <a:chOff x="0" y="0"/>
              <a:chExt cx="14400530" cy="14400530"/>
            </a:xfrm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7C75887F-0E73-2767-B719-F3825F3E0AAE}"/>
                  </a:ext>
                </a:extLst>
              </p:cNvPr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200C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3B222E36-C385-3C7C-32E0-B6B7C8E5E895}"/>
                </a:ext>
              </a:extLst>
            </p:cNvPr>
            <p:cNvGrpSpPr/>
            <p:nvPr/>
          </p:nvGrpSpPr>
          <p:grpSpPr>
            <a:xfrm>
              <a:off x="373711" y="445849"/>
              <a:ext cx="2426747" cy="2426747"/>
              <a:chOff x="0" y="0"/>
              <a:chExt cx="812800" cy="812800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B4797572-7FFD-C93A-29D2-93B4ADBBD3E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81530CA2-7120-1F3D-364E-722D773CAC8F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E0667937-0588-58DA-E3AB-9E52BB288B29}"/>
              </a:ext>
            </a:extLst>
          </p:cNvPr>
          <p:cNvGrpSpPr/>
          <p:nvPr userDrawn="1"/>
        </p:nvGrpSpPr>
        <p:grpSpPr>
          <a:xfrm>
            <a:off x="9320736" y="5799664"/>
            <a:ext cx="2415309" cy="2415309"/>
            <a:chOff x="0" y="0"/>
            <a:chExt cx="3220412" cy="3220412"/>
          </a:xfrm>
        </p:grpSpPr>
        <p:grpSp>
          <p:nvGrpSpPr>
            <p:cNvPr id="18" name="Group 15">
              <a:extLst>
                <a:ext uri="{FF2B5EF4-FFF2-40B4-BE49-F238E27FC236}">
                  <a16:creationId xmlns:a16="http://schemas.microsoft.com/office/drawing/2014/main" id="{5DBFBE47-AC8B-F196-0A27-DC2E72B31DD3}"/>
                </a:ext>
              </a:extLst>
            </p:cNvPr>
            <p:cNvGrpSpPr>
              <a:grpSpLocks noChangeAspect="1"/>
            </p:cNvGrpSpPr>
            <p:nvPr/>
          </p:nvGrpSpPr>
          <p:grpSpPr>
            <a:xfrm rot="-10800000">
              <a:off x="0" y="0"/>
              <a:ext cx="3220412" cy="3220412"/>
              <a:chOff x="0" y="0"/>
              <a:chExt cx="14400530" cy="14400530"/>
            </a:xfrm>
          </p:grpSpPr>
          <p:sp>
            <p:nvSpPr>
              <p:cNvPr id="22" name="Freeform 16">
                <a:extLst>
                  <a:ext uri="{FF2B5EF4-FFF2-40B4-BE49-F238E27FC236}">
                    <a16:creationId xmlns:a16="http://schemas.microsoft.com/office/drawing/2014/main" id="{09BA7445-699C-E7C3-DCA8-DDEB4ED50798}"/>
                  </a:ext>
                </a:extLst>
              </p:cNvPr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00FF9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7">
              <a:extLst>
                <a:ext uri="{FF2B5EF4-FFF2-40B4-BE49-F238E27FC236}">
                  <a16:creationId xmlns:a16="http://schemas.microsoft.com/office/drawing/2014/main" id="{F5C940B5-019D-F70C-B0A3-0CC872C1F576}"/>
                </a:ext>
              </a:extLst>
            </p:cNvPr>
            <p:cNvGrpSpPr/>
            <p:nvPr/>
          </p:nvGrpSpPr>
          <p:grpSpPr>
            <a:xfrm>
              <a:off x="362341" y="362341"/>
              <a:ext cx="2445599" cy="2445599"/>
              <a:chOff x="0" y="0"/>
              <a:chExt cx="812800" cy="812800"/>
            </a:xfrm>
          </p:grpSpPr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A5BE819B-998D-4715-0D89-38E3EA4F737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19">
                <a:extLst>
                  <a:ext uri="{FF2B5EF4-FFF2-40B4-BE49-F238E27FC236}">
                    <a16:creationId xmlns:a16="http://schemas.microsoft.com/office/drawing/2014/main" id="{B49600F9-713F-17D3-47B7-E66A43E11EF6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grpSp>
        <p:nvGrpSpPr>
          <p:cNvPr id="23" name="Group 20">
            <a:extLst>
              <a:ext uri="{FF2B5EF4-FFF2-40B4-BE49-F238E27FC236}">
                <a16:creationId xmlns:a16="http://schemas.microsoft.com/office/drawing/2014/main" id="{B09644E8-D3FE-F7C2-E4BD-EFD6A23F8A8A}"/>
              </a:ext>
            </a:extLst>
          </p:cNvPr>
          <p:cNvGrpSpPr/>
          <p:nvPr userDrawn="1"/>
        </p:nvGrpSpPr>
        <p:grpSpPr>
          <a:xfrm>
            <a:off x="6728691" y="5799664"/>
            <a:ext cx="2436750" cy="2436750"/>
            <a:chOff x="0" y="0"/>
            <a:chExt cx="3249000" cy="3249000"/>
          </a:xfrm>
        </p:grpSpPr>
        <p:grpSp>
          <p:nvGrpSpPr>
            <p:cNvPr id="24" name="Group 21">
              <a:extLst>
                <a:ext uri="{FF2B5EF4-FFF2-40B4-BE49-F238E27FC236}">
                  <a16:creationId xmlns:a16="http://schemas.microsoft.com/office/drawing/2014/main" id="{BBB37B76-EFB5-BC5F-1912-3AB1A4C01C44}"/>
                </a:ext>
              </a:extLst>
            </p:cNvPr>
            <p:cNvGrpSpPr>
              <a:grpSpLocks noChangeAspect="1"/>
            </p:cNvGrpSpPr>
            <p:nvPr/>
          </p:nvGrpSpPr>
          <p:grpSpPr>
            <a:xfrm rot="-5400000">
              <a:off x="0" y="0"/>
              <a:ext cx="3249000" cy="3249000"/>
              <a:chOff x="0" y="0"/>
              <a:chExt cx="14400530" cy="14400530"/>
            </a:xfrm>
          </p:grpSpPr>
          <p:sp>
            <p:nvSpPr>
              <p:cNvPr id="28" name="Freeform 22">
                <a:extLst>
                  <a:ext uri="{FF2B5EF4-FFF2-40B4-BE49-F238E27FC236}">
                    <a16:creationId xmlns:a16="http://schemas.microsoft.com/office/drawing/2014/main" id="{A1B7D7DF-3BB1-EBB2-AC2E-B7DEB15B3E21}"/>
                  </a:ext>
                </a:extLst>
              </p:cNvPr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200C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3">
              <a:extLst>
                <a:ext uri="{FF2B5EF4-FFF2-40B4-BE49-F238E27FC236}">
                  <a16:creationId xmlns:a16="http://schemas.microsoft.com/office/drawing/2014/main" id="{E556E456-2281-CB23-11A6-91D8538E6A7F}"/>
                </a:ext>
              </a:extLst>
            </p:cNvPr>
            <p:cNvGrpSpPr/>
            <p:nvPr/>
          </p:nvGrpSpPr>
          <p:grpSpPr>
            <a:xfrm>
              <a:off x="395244" y="428777"/>
              <a:ext cx="2424979" cy="2424979"/>
              <a:chOff x="0" y="0"/>
              <a:chExt cx="812800" cy="812800"/>
            </a:xfrm>
          </p:grpSpPr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55623208-0FFD-A301-B352-CEE61C79920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4634C5DB-53DF-27F3-6488-33AD89AF8C59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7CB0C369-E5F6-972A-37F5-06E464C5F7A9}"/>
              </a:ext>
            </a:extLst>
          </p:cNvPr>
          <p:cNvSpPr/>
          <p:nvPr userDrawn="1"/>
        </p:nvSpPr>
        <p:spPr>
          <a:xfrm>
            <a:off x="7315947" y="6338318"/>
            <a:ext cx="1240798" cy="1359441"/>
          </a:xfrm>
          <a:custGeom>
            <a:avLst/>
            <a:gdLst/>
            <a:ahLst/>
            <a:cxnLst/>
            <a:rect l="l" t="t" r="r" b="b"/>
            <a:pathLst>
              <a:path w="1240798" h="1359441">
                <a:moveTo>
                  <a:pt x="0" y="0"/>
                </a:moveTo>
                <a:lnTo>
                  <a:pt x="1240798" y="0"/>
                </a:lnTo>
                <a:lnTo>
                  <a:pt x="1240798" y="1359441"/>
                </a:lnTo>
                <a:lnTo>
                  <a:pt x="0" y="135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A6435503-FC03-7EFC-F613-05CB37388A4A}"/>
              </a:ext>
            </a:extLst>
          </p:cNvPr>
          <p:cNvSpPr/>
          <p:nvPr userDrawn="1"/>
        </p:nvSpPr>
        <p:spPr>
          <a:xfrm>
            <a:off x="9910929" y="3729691"/>
            <a:ext cx="1234923" cy="1432928"/>
          </a:xfrm>
          <a:custGeom>
            <a:avLst/>
            <a:gdLst/>
            <a:ahLst/>
            <a:cxnLst/>
            <a:rect l="l" t="t" r="r" b="b"/>
            <a:pathLst>
              <a:path w="1234923" h="1432928">
                <a:moveTo>
                  <a:pt x="0" y="0"/>
                </a:moveTo>
                <a:lnTo>
                  <a:pt x="1234923" y="0"/>
                </a:lnTo>
                <a:lnTo>
                  <a:pt x="1234923" y="1432928"/>
                </a:lnTo>
                <a:lnTo>
                  <a:pt x="0" y="1432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11A912B6-B7F3-77B3-57C0-F54D1E1F5439}"/>
              </a:ext>
            </a:extLst>
          </p:cNvPr>
          <p:cNvSpPr/>
          <p:nvPr userDrawn="1"/>
        </p:nvSpPr>
        <p:spPr>
          <a:xfrm>
            <a:off x="7258826" y="3786137"/>
            <a:ext cx="1376481" cy="1376481"/>
          </a:xfrm>
          <a:custGeom>
            <a:avLst/>
            <a:gdLst/>
            <a:ahLst/>
            <a:cxnLst/>
            <a:rect l="l" t="t" r="r" b="b"/>
            <a:pathLst>
              <a:path w="1376481" h="1376481">
                <a:moveTo>
                  <a:pt x="0" y="0"/>
                </a:moveTo>
                <a:lnTo>
                  <a:pt x="1376481" y="0"/>
                </a:lnTo>
                <a:lnTo>
                  <a:pt x="1376481" y="1376482"/>
                </a:lnTo>
                <a:lnTo>
                  <a:pt x="0" y="13764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1564C182-9731-FA04-3126-C692FC66444F}"/>
              </a:ext>
            </a:extLst>
          </p:cNvPr>
          <p:cNvSpPr/>
          <p:nvPr userDrawn="1"/>
        </p:nvSpPr>
        <p:spPr>
          <a:xfrm>
            <a:off x="9878904" y="6481825"/>
            <a:ext cx="1298972" cy="1050987"/>
          </a:xfrm>
          <a:custGeom>
            <a:avLst/>
            <a:gdLst/>
            <a:ahLst/>
            <a:cxnLst/>
            <a:rect l="l" t="t" r="r" b="b"/>
            <a:pathLst>
              <a:path w="1298972" h="1050987">
                <a:moveTo>
                  <a:pt x="0" y="0"/>
                </a:moveTo>
                <a:lnTo>
                  <a:pt x="1298972" y="0"/>
                </a:lnTo>
                <a:lnTo>
                  <a:pt x="1298972" y="1050986"/>
                </a:lnTo>
                <a:lnTo>
                  <a:pt x="0" y="105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E93ADD9-2126-2838-F711-B8D4CF92F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3" y="3973194"/>
            <a:ext cx="5931541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4B55F38-645C-F88F-0A48-70BA99B8CC3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3" y="3410296"/>
            <a:ext cx="5931541" cy="4104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651080C-7782-F489-EF99-60B01EB536F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82183" y="6596473"/>
            <a:ext cx="5931541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19E28CE3-1146-D5EF-7326-9418706D32C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82183" y="6033575"/>
            <a:ext cx="5931541" cy="4104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50D3D5D0-C6A6-F31F-AEB9-7323288FAD6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1994629" y="3973194"/>
            <a:ext cx="5931541" cy="1447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C7B05E36-2941-7AD3-283F-BF02304B63A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994629" y="3410296"/>
            <a:ext cx="5931541" cy="41049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327DCBC3-BD55-10D8-61F4-DE6836EC85D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1994629" y="6596473"/>
            <a:ext cx="5931541" cy="1447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5AB1FF4-06BB-820B-F15F-C404E11438D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1994629" y="6033575"/>
            <a:ext cx="5931541" cy="41049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itle Placeholder 1">
            <a:extLst>
              <a:ext uri="{FF2B5EF4-FFF2-40B4-BE49-F238E27FC236}">
                <a16:creationId xmlns:a16="http://schemas.microsoft.com/office/drawing/2014/main" id="{D4B1B79A-7323-53CD-A27A-54326D41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405015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0" name="Text Placeholder 4">
            <a:extLst>
              <a:ext uri="{FF2B5EF4-FFF2-40B4-BE49-F238E27FC236}">
                <a16:creationId xmlns:a16="http://schemas.microsoft.com/office/drawing/2014/main" id="{1966CA99-62A9-869B-C017-C67A2D0686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63BC754-E969-D6B2-D0BE-8C51C9D06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21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9F4636F2-D796-0C9A-A35A-834952E5F9AE}"/>
              </a:ext>
            </a:extLst>
          </p:cNvPr>
          <p:cNvGrpSpPr/>
          <p:nvPr userDrawn="1"/>
        </p:nvGrpSpPr>
        <p:grpSpPr>
          <a:xfrm>
            <a:off x="1028700" y="3578792"/>
            <a:ext cx="4452572" cy="5208896"/>
            <a:chOff x="0" y="0"/>
            <a:chExt cx="1172694" cy="137189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A41C96A-CD56-E4CF-56ED-100C3557262B}"/>
                </a:ext>
              </a:extLst>
            </p:cNvPr>
            <p:cNvSpPr/>
            <p:nvPr/>
          </p:nvSpPr>
          <p:spPr>
            <a:xfrm>
              <a:off x="0" y="0"/>
              <a:ext cx="1172694" cy="1371890"/>
            </a:xfrm>
            <a:custGeom>
              <a:avLst/>
              <a:gdLst/>
              <a:ahLst/>
              <a:cxnLst/>
              <a:rect l="l" t="t" r="r" b="b"/>
              <a:pathLst>
                <a:path w="1172694" h="1371890">
                  <a:moveTo>
                    <a:pt x="203200" y="0"/>
                  </a:moveTo>
                  <a:lnTo>
                    <a:pt x="1172694" y="0"/>
                  </a:lnTo>
                  <a:lnTo>
                    <a:pt x="969494" y="1371890"/>
                  </a:lnTo>
                  <a:lnTo>
                    <a:pt x="0" y="13718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64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4633D55-BE0B-BC7E-C323-E877A895BA1B}"/>
                </a:ext>
              </a:extLst>
            </p:cNvPr>
            <p:cNvSpPr txBox="1"/>
            <p:nvPr/>
          </p:nvSpPr>
          <p:spPr>
            <a:xfrm>
              <a:off x="101600" y="-57150"/>
              <a:ext cx="969494" cy="142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6C06C1D3-9745-F7FD-D01B-CA9EB4DB1D5F}"/>
              </a:ext>
            </a:extLst>
          </p:cNvPr>
          <p:cNvGrpSpPr/>
          <p:nvPr userDrawn="1"/>
        </p:nvGrpSpPr>
        <p:grpSpPr>
          <a:xfrm>
            <a:off x="4959349" y="3578792"/>
            <a:ext cx="4452572" cy="5208896"/>
            <a:chOff x="0" y="0"/>
            <a:chExt cx="1172694" cy="137189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FA768B0-5086-5E58-7636-A3717BEDABAB}"/>
                </a:ext>
              </a:extLst>
            </p:cNvPr>
            <p:cNvSpPr/>
            <p:nvPr/>
          </p:nvSpPr>
          <p:spPr>
            <a:xfrm>
              <a:off x="0" y="0"/>
              <a:ext cx="1172694" cy="1371890"/>
            </a:xfrm>
            <a:custGeom>
              <a:avLst/>
              <a:gdLst/>
              <a:ahLst/>
              <a:cxnLst/>
              <a:rect l="l" t="t" r="r" b="b"/>
              <a:pathLst>
                <a:path w="1172694" h="1371890">
                  <a:moveTo>
                    <a:pt x="203200" y="0"/>
                  </a:moveTo>
                  <a:lnTo>
                    <a:pt x="1172694" y="0"/>
                  </a:lnTo>
                  <a:lnTo>
                    <a:pt x="969494" y="1371890"/>
                  </a:lnTo>
                  <a:lnTo>
                    <a:pt x="0" y="13718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D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32AF8D4-E01E-2824-8F02-8C90B394F5E8}"/>
                </a:ext>
              </a:extLst>
            </p:cNvPr>
            <p:cNvSpPr txBox="1"/>
            <p:nvPr/>
          </p:nvSpPr>
          <p:spPr>
            <a:xfrm>
              <a:off x="101600" y="-57150"/>
              <a:ext cx="969494" cy="142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46030BD-8CEA-C400-1AF1-94EF694661BA}"/>
              </a:ext>
            </a:extLst>
          </p:cNvPr>
          <p:cNvGrpSpPr/>
          <p:nvPr userDrawn="1"/>
        </p:nvGrpSpPr>
        <p:grpSpPr>
          <a:xfrm>
            <a:off x="8876078" y="3578792"/>
            <a:ext cx="4452572" cy="5208896"/>
            <a:chOff x="0" y="0"/>
            <a:chExt cx="1172694" cy="137189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A72D549-68E1-C016-003E-71DCA6FBF415}"/>
                </a:ext>
              </a:extLst>
            </p:cNvPr>
            <p:cNvSpPr/>
            <p:nvPr/>
          </p:nvSpPr>
          <p:spPr>
            <a:xfrm>
              <a:off x="0" y="0"/>
              <a:ext cx="1172694" cy="1371890"/>
            </a:xfrm>
            <a:custGeom>
              <a:avLst/>
              <a:gdLst/>
              <a:ahLst/>
              <a:cxnLst/>
              <a:rect l="l" t="t" r="r" b="b"/>
              <a:pathLst>
                <a:path w="1172694" h="1371890">
                  <a:moveTo>
                    <a:pt x="203200" y="0"/>
                  </a:moveTo>
                  <a:lnTo>
                    <a:pt x="1172694" y="0"/>
                  </a:lnTo>
                  <a:lnTo>
                    <a:pt x="969494" y="1371890"/>
                  </a:lnTo>
                  <a:lnTo>
                    <a:pt x="0" y="13718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8FF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670DFE1-61A7-E50F-957C-3758C8C1F460}"/>
                </a:ext>
              </a:extLst>
            </p:cNvPr>
            <p:cNvSpPr txBox="1"/>
            <p:nvPr/>
          </p:nvSpPr>
          <p:spPr>
            <a:xfrm>
              <a:off x="101600" y="-57150"/>
              <a:ext cx="969494" cy="142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0DD3DCE1-4191-17D5-2FC6-31D30963861B}"/>
              </a:ext>
            </a:extLst>
          </p:cNvPr>
          <p:cNvGrpSpPr/>
          <p:nvPr userDrawn="1"/>
        </p:nvGrpSpPr>
        <p:grpSpPr>
          <a:xfrm>
            <a:off x="12806728" y="3578792"/>
            <a:ext cx="4452572" cy="5208896"/>
            <a:chOff x="0" y="0"/>
            <a:chExt cx="1172694" cy="137189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A3124FE-28B5-E476-7296-1AEE45913947}"/>
                </a:ext>
              </a:extLst>
            </p:cNvPr>
            <p:cNvSpPr/>
            <p:nvPr/>
          </p:nvSpPr>
          <p:spPr>
            <a:xfrm>
              <a:off x="0" y="0"/>
              <a:ext cx="1172694" cy="1371890"/>
            </a:xfrm>
            <a:custGeom>
              <a:avLst/>
              <a:gdLst/>
              <a:ahLst/>
              <a:cxnLst/>
              <a:rect l="l" t="t" r="r" b="b"/>
              <a:pathLst>
                <a:path w="1172694" h="1371890">
                  <a:moveTo>
                    <a:pt x="203200" y="0"/>
                  </a:moveTo>
                  <a:lnTo>
                    <a:pt x="1172694" y="0"/>
                  </a:lnTo>
                  <a:lnTo>
                    <a:pt x="969494" y="1371890"/>
                  </a:lnTo>
                  <a:lnTo>
                    <a:pt x="0" y="137189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D297391-334C-FE72-DE32-B8E9725442CB}"/>
                </a:ext>
              </a:extLst>
            </p:cNvPr>
            <p:cNvSpPr txBox="1"/>
            <p:nvPr/>
          </p:nvSpPr>
          <p:spPr>
            <a:xfrm>
              <a:off x="101600" y="-57150"/>
              <a:ext cx="969494" cy="142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D3ED7C16-11F4-B82D-28AC-0CF6A40C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1405015" cy="1752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B789C8A-50DE-0657-CFB8-7B0122127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3577" y="5363437"/>
            <a:ext cx="2716169" cy="3209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08F3AF7-7AE5-B66E-57B5-1021CDA4133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993578" y="3947651"/>
            <a:ext cx="2730090" cy="11516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5C13693-946B-6748-3373-B8C4C087FA6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891020" y="5363437"/>
            <a:ext cx="2716169" cy="3209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6EF6640-F112-4D23-DE19-333A11330C87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891021" y="3947651"/>
            <a:ext cx="2730090" cy="11516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3276DF-8927-B547-F57E-CAB50CD030C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9713512" y="5363437"/>
            <a:ext cx="2716169" cy="3209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3265BB8-0565-A303-B376-C724A4D0986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9713513" y="3947651"/>
            <a:ext cx="2730090" cy="11516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EAFFAEE-B305-601D-0B55-17EB53CC43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655925" y="5363437"/>
            <a:ext cx="2716169" cy="3209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2D6FCD2-351A-5D93-F257-06C5ECA5357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655926" y="3947651"/>
            <a:ext cx="2730090" cy="115169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97A2A7E-83AE-54C5-14E6-E3094557C22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E65CC4C-8457-80B6-384A-C8C4A71C3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034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9821B7-F164-1696-FEB3-44DB08672D26}"/>
              </a:ext>
            </a:extLst>
          </p:cNvPr>
          <p:cNvSpPr/>
          <p:nvPr userDrawn="1"/>
        </p:nvSpPr>
        <p:spPr>
          <a:xfrm>
            <a:off x="7010400" y="1333500"/>
            <a:ext cx="10820400" cy="16002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78703-F4A3-38D4-BC8C-5CD344D40EA7}"/>
              </a:ext>
            </a:extLst>
          </p:cNvPr>
          <p:cNvSpPr/>
          <p:nvPr userDrawn="1"/>
        </p:nvSpPr>
        <p:spPr>
          <a:xfrm>
            <a:off x="7010400" y="3177290"/>
            <a:ext cx="10820400" cy="1600200"/>
          </a:xfrm>
          <a:prstGeom prst="rect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212A6-118E-CF7D-65AA-6EED8BDB7344}"/>
              </a:ext>
            </a:extLst>
          </p:cNvPr>
          <p:cNvSpPr/>
          <p:nvPr userDrawn="1"/>
        </p:nvSpPr>
        <p:spPr>
          <a:xfrm>
            <a:off x="7010400" y="5021080"/>
            <a:ext cx="10820400" cy="1600200"/>
          </a:xfrm>
          <a:prstGeom prst="rect">
            <a:avLst/>
          </a:prstGeom>
          <a:solidFill>
            <a:srgbClr val="C8FF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D0007-711A-B634-B0FF-2DA8D609BDAA}"/>
              </a:ext>
            </a:extLst>
          </p:cNvPr>
          <p:cNvSpPr/>
          <p:nvPr userDrawn="1"/>
        </p:nvSpPr>
        <p:spPr>
          <a:xfrm>
            <a:off x="7010400" y="6864870"/>
            <a:ext cx="10820400" cy="1600200"/>
          </a:xfrm>
          <a:prstGeom prst="rect">
            <a:avLst/>
          </a:prstGeom>
          <a:solidFill>
            <a:srgbClr val="FF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2DE9E41-F0D4-F19B-241D-FF3070BA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5" y="1562100"/>
            <a:ext cx="5842416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5A408E4-B950-0B26-F3C8-F0DFC9D22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3973194"/>
            <a:ext cx="5828676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6260B1F-192B-FC95-6BF5-6FDE7E57A90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4" y="3248198"/>
            <a:ext cx="5828676" cy="4104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898567C-9063-8598-0B02-C3C1BE3585E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1421254" y="1804529"/>
            <a:ext cx="6144719" cy="63690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369A993-B261-7C91-284D-7CB845E70F8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260827" y="1804529"/>
            <a:ext cx="2895600" cy="6369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61CBAF-C883-0F75-96E3-2FCCB40B03B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1421254" y="3633329"/>
            <a:ext cx="6144719" cy="63690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3F0146D-ADD5-6204-9C7A-D051FAA1C0F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260827" y="3633329"/>
            <a:ext cx="2895600" cy="6369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23FF50-3EF1-77CD-4F77-FA9294CFC4D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1421254" y="5477119"/>
            <a:ext cx="6144719" cy="63690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B629A70-F824-BE95-E425-2E73B186FFB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260827" y="5477119"/>
            <a:ext cx="2895600" cy="6369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47A83CE-2D8D-C547-905A-A27150C31D9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1421254" y="7290929"/>
            <a:ext cx="6144719" cy="63690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8162F82-280D-99FF-7894-9E58A2798AD6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60827" y="7290929"/>
            <a:ext cx="2895600" cy="63690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F03A0B-7EB2-B896-ABC9-84F4F8E50347}"/>
              </a:ext>
            </a:extLst>
          </p:cNvPr>
          <p:cNvSpPr/>
          <p:nvPr userDrawn="1"/>
        </p:nvSpPr>
        <p:spPr>
          <a:xfrm>
            <a:off x="7239000" y="1714500"/>
            <a:ext cx="838200" cy="838200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F0CF62E-FB13-3FDD-AF0E-81D91C26253F}"/>
              </a:ext>
            </a:extLst>
          </p:cNvPr>
          <p:cNvSpPr/>
          <p:nvPr userDrawn="1"/>
        </p:nvSpPr>
        <p:spPr>
          <a:xfrm>
            <a:off x="7239000" y="3528310"/>
            <a:ext cx="838200" cy="838200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00DFE3-5D37-0615-74C5-698587DC45E0}"/>
              </a:ext>
            </a:extLst>
          </p:cNvPr>
          <p:cNvSpPr/>
          <p:nvPr userDrawn="1"/>
        </p:nvSpPr>
        <p:spPr>
          <a:xfrm>
            <a:off x="7239000" y="5372100"/>
            <a:ext cx="838200" cy="838200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D84EC-2B2F-0D55-20E5-D8C84A87CC4A}"/>
              </a:ext>
            </a:extLst>
          </p:cNvPr>
          <p:cNvSpPr/>
          <p:nvPr userDrawn="1"/>
        </p:nvSpPr>
        <p:spPr>
          <a:xfrm>
            <a:off x="7239000" y="7215890"/>
            <a:ext cx="838200" cy="838200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55470FD-D078-2E1C-AEF2-1B29CF0D50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0134B7-154F-D167-87E5-4A181385C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F20F21F-AC17-01AA-6623-3C27D28E676E}"/>
              </a:ext>
            </a:extLst>
          </p:cNvPr>
          <p:cNvGrpSpPr/>
          <p:nvPr userDrawn="1"/>
        </p:nvGrpSpPr>
        <p:grpSpPr>
          <a:xfrm>
            <a:off x="4227807" y="-1936677"/>
            <a:ext cx="3019329" cy="6238084"/>
            <a:chOff x="0" y="0"/>
            <a:chExt cx="660400" cy="136441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67DC2B-DDB5-7E5E-69DB-80B5A70FC588}"/>
                </a:ext>
              </a:extLst>
            </p:cNvPr>
            <p:cNvSpPr/>
            <p:nvPr/>
          </p:nvSpPr>
          <p:spPr>
            <a:xfrm>
              <a:off x="0" y="0"/>
              <a:ext cx="660400" cy="1364419"/>
            </a:xfrm>
            <a:custGeom>
              <a:avLst/>
              <a:gdLst/>
              <a:ahLst/>
              <a:cxnLst/>
              <a:rect l="l" t="t" r="r" b="b"/>
              <a:pathLst>
                <a:path w="660400" h="1364419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00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172F46-9102-04B5-BC3B-05E667768F8E}"/>
                </a:ext>
              </a:extLst>
            </p:cNvPr>
            <p:cNvSpPr txBox="1"/>
            <p:nvPr/>
          </p:nvSpPr>
          <p:spPr>
            <a:xfrm>
              <a:off x="0" y="-57150"/>
              <a:ext cx="660400" cy="129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A77DFDC-46FA-85BD-92A5-8ADA3BBFC8C9}"/>
              </a:ext>
            </a:extLst>
          </p:cNvPr>
          <p:cNvGrpSpPr/>
          <p:nvPr userDrawn="1"/>
        </p:nvGrpSpPr>
        <p:grpSpPr>
          <a:xfrm>
            <a:off x="7634336" y="-1936677"/>
            <a:ext cx="3019329" cy="6812196"/>
            <a:chOff x="0" y="0"/>
            <a:chExt cx="660400" cy="148999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CDB8625-6700-A445-A092-3E5EEA637CAB}"/>
                </a:ext>
              </a:extLst>
            </p:cNvPr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C8FF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E1FB6A4C-1974-86EE-5936-A2BCE89F5B03}"/>
                </a:ext>
              </a:extLst>
            </p:cNvPr>
            <p:cNvSpPr txBox="1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6814BF51-CF2A-F4C8-6F74-0053BBD7D774}"/>
              </a:ext>
            </a:extLst>
          </p:cNvPr>
          <p:cNvGrpSpPr/>
          <p:nvPr userDrawn="1"/>
        </p:nvGrpSpPr>
        <p:grpSpPr>
          <a:xfrm>
            <a:off x="11040864" y="-1936677"/>
            <a:ext cx="3019329" cy="7373260"/>
            <a:chOff x="0" y="0"/>
            <a:chExt cx="660400" cy="161271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99DC477-3005-8757-596F-E965100BD9A9}"/>
                </a:ext>
              </a:extLst>
            </p:cNvPr>
            <p:cNvSpPr/>
            <p:nvPr/>
          </p:nvSpPr>
          <p:spPr>
            <a:xfrm>
              <a:off x="0" y="0"/>
              <a:ext cx="660400" cy="1612710"/>
            </a:xfrm>
            <a:custGeom>
              <a:avLst/>
              <a:gdLst/>
              <a:ahLst/>
              <a:cxnLst/>
              <a:rect l="l" t="t" r="r" b="b"/>
              <a:pathLst>
                <a:path w="660400" h="161271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E6A9A4C2-914C-99B1-515E-2F8F7812B28D}"/>
                </a:ext>
              </a:extLst>
            </p:cNvPr>
            <p:cNvSpPr txBox="1"/>
            <p:nvPr/>
          </p:nvSpPr>
          <p:spPr>
            <a:xfrm>
              <a:off x="0" y="-57150"/>
              <a:ext cx="660400" cy="154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98760CF-BDBA-99D1-2D8F-CB2A36B9619E}"/>
              </a:ext>
            </a:extLst>
          </p:cNvPr>
          <p:cNvGrpSpPr/>
          <p:nvPr userDrawn="1"/>
        </p:nvGrpSpPr>
        <p:grpSpPr>
          <a:xfrm>
            <a:off x="14447393" y="-1936677"/>
            <a:ext cx="3019329" cy="7764700"/>
            <a:chOff x="0" y="0"/>
            <a:chExt cx="660400" cy="1698327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1D19288-D4F3-FAA8-8140-73BF55A6E79A}"/>
                </a:ext>
              </a:extLst>
            </p:cNvPr>
            <p:cNvSpPr/>
            <p:nvPr/>
          </p:nvSpPr>
          <p:spPr>
            <a:xfrm>
              <a:off x="0" y="0"/>
              <a:ext cx="660400" cy="1698327"/>
            </a:xfrm>
            <a:custGeom>
              <a:avLst/>
              <a:gdLst/>
              <a:ahLst/>
              <a:cxnLst/>
              <a:rect l="l" t="t" r="r" b="b"/>
              <a:pathLst>
                <a:path w="660400" h="1698327">
                  <a:moveTo>
                    <a:pt x="220252" y="1679258"/>
                  </a:moveTo>
                  <a:cubicBezTo>
                    <a:pt x="254109" y="1690772"/>
                    <a:pt x="292600" y="1698327"/>
                    <a:pt x="330378" y="1698327"/>
                  </a:cubicBezTo>
                  <a:cubicBezTo>
                    <a:pt x="368157" y="1698327"/>
                    <a:pt x="404509" y="1691850"/>
                    <a:pt x="438009" y="1680336"/>
                  </a:cubicBezTo>
                  <a:cubicBezTo>
                    <a:pt x="438723" y="1679977"/>
                    <a:pt x="439435" y="1679977"/>
                    <a:pt x="440148" y="1679617"/>
                  </a:cubicBezTo>
                  <a:cubicBezTo>
                    <a:pt x="565955" y="1633562"/>
                    <a:pt x="658618" y="1511948"/>
                    <a:pt x="660400" y="135015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49153"/>
                  </a:lnTo>
                  <a:cubicBezTo>
                    <a:pt x="1782" y="1512667"/>
                    <a:pt x="93019" y="1634282"/>
                    <a:pt x="220252" y="1679258"/>
                  </a:cubicBezTo>
                  <a:close/>
                </a:path>
              </a:pathLst>
            </a:custGeom>
            <a:solidFill>
              <a:srgbClr val="FF64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CC4D203C-59F6-C8BC-1FAA-209EC7A02038}"/>
                </a:ext>
              </a:extLst>
            </p:cNvPr>
            <p:cNvSpPr txBox="1"/>
            <p:nvPr/>
          </p:nvSpPr>
          <p:spPr>
            <a:xfrm>
              <a:off x="0" y="-57150"/>
              <a:ext cx="660400" cy="1628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CA335C31-B1C5-B0E1-DDF5-6066A326E864}"/>
              </a:ext>
            </a:extLst>
          </p:cNvPr>
          <p:cNvGrpSpPr/>
          <p:nvPr userDrawn="1"/>
        </p:nvGrpSpPr>
        <p:grpSpPr>
          <a:xfrm>
            <a:off x="821278" y="-1936677"/>
            <a:ext cx="3019329" cy="5690068"/>
            <a:chOff x="0" y="0"/>
            <a:chExt cx="660400" cy="1244555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AA91ED6B-3044-E6D5-5BBF-33333BB02632}"/>
                </a:ext>
              </a:extLst>
            </p:cNvPr>
            <p:cNvSpPr/>
            <p:nvPr/>
          </p:nvSpPr>
          <p:spPr>
            <a:xfrm>
              <a:off x="0" y="0"/>
              <a:ext cx="660400" cy="1244555"/>
            </a:xfrm>
            <a:custGeom>
              <a:avLst/>
              <a:gdLst/>
              <a:ahLst/>
              <a:cxnLst/>
              <a:rect l="l" t="t" r="r" b="b"/>
              <a:pathLst>
                <a:path w="660400" h="1244555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FFD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A5A90CD5-086E-96FD-344E-7ABA9AA9CE5A}"/>
                </a:ext>
              </a:extLst>
            </p:cNvPr>
            <p:cNvSpPr txBox="1"/>
            <p:nvPr/>
          </p:nvSpPr>
          <p:spPr>
            <a:xfrm>
              <a:off x="0" y="-57150"/>
              <a:ext cx="660400" cy="1174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246E07E8-924F-63D6-EC17-30A5D33E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6512942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550A8F4-DFDD-D3EC-453E-29D386900F1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143000" y="794713"/>
            <a:ext cx="2373471" cy="1148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E2E2F23-7AFE-D65E-C9E8-C8959C54853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60758" y="794713"/>
            <a:ext cx="2373471" cy="1148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91CE6B-FCFA-76AB-6CAD-71539AFB2A6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963525" y="794713"/>
            <a:ext cx="2373471" cy="1148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3A60005-7527-4178-50BE-A103508DA05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1351302" y="794713"/>
            <a:ext cx="2373471" cy="1148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6D63F00-A71C-4B52-C8DA-A8F0E3346D8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4769059" y="794713"/>
            <a:ext cx="2373471" cy="11483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690E12E-F47F-E942-B53B-8A9913264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38367"/>
            <a:ext cx="2373471" cy="1352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92AAFAA-61C4-5744-5DF5-2555DBEF938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5747" y="2038367"/>
            <a:ext cx="2373471" cy="1352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A657FEA-3CA9-C4B7-6368-29C29152396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54795" y="2038367"/>
            <a:ext cx="2373471" cy="1352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7ACE5BE-DDC2-6BA0-D43C-B6C7A5C0667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1357562" y="2038367"/>
            <a:ext cx="2373471" cy="1352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F17AB42-B628-72EE-0811-333AD919254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4775319" y="2038367"/>
            <a:ext cx="2373471" cy="13529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4CF5E4D-7131-09F1-029D-9DC0AB8086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184" y="5785755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163FF5-62CE-B00F-213E-299222A70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43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1">
    <p:bg>
      <p:bgPr>
        <a:solidFill>
          <a:srgbClr val="320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2312A3-9195-4DF7-B533-53A5B9613191}"/>
              </a:ext>
            </a:extLst>
          </p:cNvPr>
          <p:cNvSpPr/>
          <p:nvPr userDrawn="1"/>
        </p:nvSpPr>
        <p:spPr>
          <a:xfrm>
            <a:off x="0" y="0"/>
            <a:ext cx="9155722" cy="10287000"/>
          </a:xfrm>
          <a:prstGeom prst="rect">
            <a:avLst/>
          </a:prstGeom>
          <a:solidFill>
            <a:srgbClr val="00FF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FE30BA-E5F0-A63E-B8A4-37CD5FC15089}"/>
              </a:ext>
            </a:extLst>
          </p:cNvPr>
          <p:cNvSpPr/>
          <p:nvPr userDrawn="1"/>
        </p:nvSpPr>
        <p:spPr>
          <a:xfrm>
            <a:off x="9144000" y="0"/>
            <a:ext cx="9155722" cy="10287000"/>
          </a:xfrm>
          <a:prstGeom prst="rect">
            <a:avLst/>
          </a:prstGeom>
          <a:solidFill>
            <a:srgbClr val="3200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70E57-4CD3-FF69-9835-10FE1270058C}"/>
              </a:ext>
            </a:extLst>
          </p:cNvPr>
          <p:cNvSpPr/>
          <p:nvPr userDrawn="1"/>
        </p:nvSpPr>
        <p:spPr>
          <a:xfrm>
            <a:off x="-11722" y="7581900"/>
            <a:ext cx="18288000" cy="2705100"/>
          </a:xfrm>
          <a:prstGeom prst="rect">
            <a:avLst/>
          </a:prstGeom>
          <a:solidFill>
            <a:schemeClr val="bg1">
              <a:alpha val="7838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EAC19-7F71-E806-2931-D54E1FFE5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723900"/>
            <a:ext cx="7467600" cy="51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 i="0">
                <a:latin typeface="PP Pangram Sans" pitchFamily="2" charset="77"/>
              </a:defRPr>
            </a:lvl1pPr>
            <a:lvl2pPr marL="457200" indent="0">
              <a:buNone/>
              <a:defRPr sz="6600" b="1" i="0">
                <a:latin typeface="PP Pangram Sans" pitchFamily="2" charset="77"/>
              </a:defRPr>
            </a:lvl2pPr>
            <a:lvl3pPr marL="914400" indent="0">
              <a:buNone/>
              <a:defRPr sz="6600" b="1" i="0">
                <a:latin typeface="PP Pangram Sans" pitchFamily="2" charset="77"/>
              </a:defRPr>
            </a:lvl3pPr>
            <a:lvl4pPr marL="1371600" indent="0">
              <a:buNone/>
              <a:defRPr sz="6600" b="1" i="0">
                <a:latin typeface="PP Pangram Sans" pitchFamily="2" charset="77"/>
              </a:defRPr>
            </a:lvl4pPr>
            <a:lvl5pPr marL="1828800" indent="0">
              <a:buNone/>
              <a:defRPr sz="66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49F4B5-CC71-B063-FCA0-8D18978802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6286500"/>
            <a:ext cx="7467600" cy="76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PP Pangram Sans" pitchFamily="2" charset="77"/>
              </a:defRPr>
            </a:lvl1pPr>
            <a:lvl2pPr>
              <a:defRPr sz="3600" b="0" i="0">
                <a:latin typeface="PP Pangram Sans" pitchFamily="2" charset="77"/>
              </a:defRPr>
            </a:lvl2pPr>
            <a:lvl3pPr>
              <a:defRPr sz="3600" b="0" i="0">
                <a:latin typeface="PP Pangram Sans" pitchFamily="2" charset="77"/>
              </a:defRPr>
            </a:lvl3pPr>
            <a:lvl4pPr>
              <a:defRPr sz="3600" b="0" i="0">
                <a:latin typeface="PP Pangram Sans" pitchFamily="2" charset="77"/>
              </a:defRPr>
            </a:lvl4pPr>
            <a:lvl5pPr>
              <a:defRPr sz="36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8B0091-552D-5BF0-9421-481AA108DA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13" y="8724900"/>
            <a:ext cx="18288000" cy="609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8592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F3FAF70-F699-4679-0141-5F732D05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5CBD4-8F76-A107-2872-E736DA36D5AD}"/>
              </a:ext>
            </a:extLst>
          </p:cNvPr>
          <p:cNvSpPr/>
          <p:nvPr userDrawn="1"/>
        </p:nvSpPr>
        <p:spPr>
          <a:xfrm>
            <a:off x="3312282" y="3771900"/>
            <a:ext cx="4876800" cy="4876800"/>
          </a:xfrm>
          <a:prstGeom prst="ellipse">
            <a:avLst/>
          </a:prstGeom>
          <a:solidFill>
            <a:srgbClr val="00F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91D5FD-0247-BB46-3F92-BC7D1F33811A}"/>
              </a:ext>
            </a:extLst>
          </p:cNvPr>
          <p:cNvSpPr/>
          <p:nvPr userDrawn="1"/>
        </p:nvSpPr>
        <p:spPr>
          <a:xfrm>
            <a:off x="10098919" y="3771900"/>
            <a:ext cx="4876800" cy="4876800"/>
          </a:xfrm>
          <a:prstGeom prst="ellipse">
            <a:avLst/>
          </a:prstGeom>
          <a:solidFill>
            <a:srgbClr val="FF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3AD2A7-40C3-5395-CD32-6E71C2D5671C}"/>
              </a:ext>
            </a:extLst>
          </p:cNvPr>
          <p:cNvSpPr/>
          <p:nvPr userDrawn="1"/>
        </p:nvSpPr>
        <p:spPr>
          <a:xfrm>
            <a:off x="482184" y="4419600"/>
            <a:ext cx="3790950" cy="3790950"/>
          </a:xfrm>
          <a:prstGeom prst="ellips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822F9D-2901-5589-2AE0-0F6859739F88}"/>
              </a:ext>
            </a:extLst>
          </p:cNvPr>
          <p:cNvSpPr/>
          <p:nvPr userDrawn="1"/>
        </p:nvSpPr>
        <p:spPr>
          <a:xfrm>
            <a:off x="7066378" y="4419600"/>
            <a:ext cx="3790950" cy="3790950"/>
          </a:xfrm>
          <a:prstGeom prst="ellipse">
            <a:avLst/>
          </a:prstGeom>
          <a:solidFill>
            <a:srgbClr val="C8FF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0211B7-CD95-0B0D-7D4F-2A42EEF87D92}"/>
              </a:ext>
            </a:extLst>
          </p:cNvPr>
          <p:cNvSpPr/>
          <p:nvPr userDrawn="1"/>
        </p:nvSpPr>
        <p:spPr>
          <a:xfrm>
            <a:off x="14173200" y="4419600"/>
            <a:ext cx="3790950" cy="3790950"/>
          </a:xfrm>
          <a:prstGeom prst="ellipse">
            <a:avLst/>
          </a:prstGeom>
          <a:solidFill>
            <a:srgbClr val="00F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7B24A54-6D30-8931-5176-219FB87D2B91}"/>
              </a:ext>
            </a:extLst>
          </p:cNvPr>
          <p:cNvSpPr/>
          <p:nvPr userDrawn="1"/>
        </p:nvSpPr>
        <p:spPr>
          <a:xfrm>
            <a:off x="3937416" y="5972175"/>
            <a:ext cx="792918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B79374B-7AEE-8B22-51D8-B97C0D6A5694}"/>
              </a:ext>
            </a:extLst>
          </p:cNvPr>
          <p:cNvSpPr/>
          <p:nvPr userDrawn="1"/>
        </p:nvSpPr>
        <p:spPr>
          <a:xfrm>
            <a:off x="6775209" y="5972175"/>
            <a:ext cx="792918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B6AD83B-FBE2-7B89-35EC-6F04D57DE17C}"/>
              </a:ext>
            </a:extLst>
          </p:cNvPr>
          <p:cNvSpPr/>
          <p:nvPr userDrawn="1"/>
        </p:nvSpPr>
        <p:spPr>
          <a:xfrm>
            <a:off x="10516892" y="5972175"/>
            <a:ext cx="792918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6D484CC-8DFF-6DD6-EB07-79C3D42711D3}"/>
              </a:ext>
            </a:extLst>
          </p:cNvPr>
          <p:cNvSpPr/>
          <p:nvPr userDrawn="1"/>
        </p:nvSpPr>
        <p:spPr>
          <a:xfrm>
            <a:off x="13909458" y="5972175"/>
            <a:ext cx="792918" cy="6858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0EF25-8404-E0CC-F9AB-8962AF29C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20" y="6354064"/>
            <a:ext cx="3123467" cy="168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37AA1DF-2E05-CCAD-8E48-1D801DB4546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00416" y="5153914"/>
            <a:ext cx="2646475" cy="1151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441E55-AF20-041C-175C-73B0DA6B88D4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888136" y="5972175"/>
            <a:ext cx="1663142" cy="168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D50CC9D-2600-24B7-254E-58E6571D3D3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634437" y="4742583"/>
            <a:ext cx="2154709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ADAEF7B-FE9B-EB36-C2E4-9EFA4B1863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1773845" y="5972175"/>
            <a:ext cx="1663142" cy="168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2C2BD24-F712-BCD2-CA15-36D60A5C317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520146" y="4742583"/>
            <a:ext cx="2154709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C93E5B-A303-B865-E74B-ED5264DF1F6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448470" y="6354064"/>
            <a:ext cx="3123467" cy="168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ED37C79-4DC1-1F4F-409E-8B3B8F86CCE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686966" y="5153914"/>
            <a:ext cx="2646475" cy="1151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8ABE650-1A4E-85EF-5081-9F64C1004CB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563645" y="6354064"/>
            <a:ext cx="3123467" cy="16850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62FFC37-0B23-0E0A-923F-0BC38DD886F6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4802141" y="5153914"/>
            <a:ext cx="2646475" cy="11517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100D902-62C5-4DAD-4B7B-ACF9217BDB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F1A003-9789-0314-CD8F-1E0C37D89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5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019DA5C-AB61-3FCD-6725-13D8200741B1}"/>
              </a:ext>
            </a:extLst>
          </p:cNvPr>
          <p:cNvSpPr/>
          <p:nvPr userDrawn="1"/>
        </p:nvSpPr>
        <p:spPr>
          <a:xfrm>
            <a:off x="0" y="3346305"/>
            <a:ext cx="18288000" cy="5675683"/>
          </a:xfrm>
          <a:custGeom>
            <a:avLst/>
            <a:gdLst/>
            <a:ahLst/>
            <a:cxnLst/>
            <a:rect l="l" t="t" r="r" b="b"/>
            <a:pathLst>
              <a:path w="17876167" h="5675683">
                <a:moveTo>
                  <a:pt x="0" y="0"/>
                </a:moveTo>
                <a:lnTo>
                  <a:pt x="17876166" y="0"/>
                </a:lnTo>
                <a:lnTo>
                  <a:pt x="17876166" y="5675683"/>
                </a:lnTo>
                <a:lnTo>
                  <a:pt x="0" y="567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D83E861-8C86-A7D9-3E5B-216D9A75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04358A-0B31-F62F-6C99-C7C3F015A246}"/>
              </a:ext>
            </a:extLst>
          </p:cNvPr>
          <p:cNvSpPr/>
          <p:nvPr userDrawn="1"/>
        </p:nvSpPr>
        <p:spPr>
          <a:xfrm>
            <a:off x="10874828" y="4000500"/>
            <a:ext cx="1691492" cy="1691492"/>
          </a:xfrm>
          <a:prstGeom prst="ellipse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9DBB5D-A73E-3513-3666-1D0629D4A25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98155" y="4890572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87FFA23-DC5D-0709-612C-81D8C21AF70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8156" y="4131312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2B3376-8172-7D2F-5537-14E5CF9452D1}"/>
              </a:ext>
            </a:extLst>
          </p:cNvPr>
          <p:cNvSpPr/>
          <p:nvPr userDrawn="1"/>
        </p:nvSpPr>
        <p:spPr>
          <a:xfrm>
            <a:off x="5210298" y="4000500"/>
            <a:ext cx="1691492" cy="1691492"/>
          </a:xfrm>
          <a:prstGeom prst="ellipse">
            <a:avLst/>
          </a:prstGeom>
          <a:solidFill>
            <a:srgbClr val="FF64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28989E6-6066-1900-344B-A44EF71419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41459" y="4890572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61D2572-81CC-445C-8F91-D2B10851AEC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41460" y="4131312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6A22A2C-9A59-B6AA-C056-C473ED98CA8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471409" y="7529269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D00FBD1-1342-D12A-2620-DD3E720D018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71410" y="6770009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1BC35C-E0CB-7605-226D-F914C3216E22}"/>
              </a:ext>
            </a:extLst>
          </p:cNvPr>
          <p:cNvSpPr/>
          <p:nvPr userDrawn="1"/>
        </p:nvSpPr>
        <p:spPr>
          <a:xfrm>
            <a:off x="5602183" y="6639197"/>
            <a:ext cx="1691492" cy="1691492"/>
          </a:xfrm>
          <a:prstGeom prst="ellipse">
            <a:avLst/>
          </a:prstGeom>
          <a:solidFill>
            <a:srgbClr val="C8FF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A1064FC-9B24-B596-F036-2A23C078E567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172798" y="7529269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6C997F4-B23E-8008-3DC1-56592F36419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172799" y="6770009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20D55C-ACA3-7F03-4DAE-A2D26F222DE6}"/>
              </a:ext>
            </a:extLst>
          </p:cNvPr>
          <p:cNvSpPr/>
          <p:nvPr userDrawn="1"/>
        </p:nvSpPr>
        <p:spPr>
          <a:xfrm>
            <a:off x="11811000" y="6639197"/>
            <a:ext cx="1691492" cy="1691492"/>
          </a:xfrm>
          <a:prstGeom prst="ellipse">
            <a:avLst/>
          </a:prstGeom>
          <a:solidFill>
            <a:srgbClr val="C8FF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F0ED3D-2DE8-BB68-B299-C480245607E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713-4D35-8D32-9E8F-0D71AA210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79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2A9FA17-0641-C18F-18DB-01039A282B9C}"/>
              </a:ext>
            </a:extLst>
          </p:cNvPr>
          <p:cNvSpPr/>
          <p:nvPr userDrawn="1"/>
        </p:nvSpPr>
        <p:spPr>
          <a:xfrm>
            <a:off x="-76200" y="4211546"/>
            <a:ext cx="18364200" cy="3053049"/>
          </a:xfrm>
          <a:custGeom>
            <a:avLst/>
            <a:gdLst/>
            <a:ahLst/>
            <a:cxnLst/>
            <a:rect l="l" t="t" r="r" b="b"/>
            <a:pathLst>
              <a:path w="18258615" h="3035495">
                <a:moveTo>
                  <a:pt x="0" y="0"/>
                </a:moveTo>
                <a:lnTo>
                  <a:pt x="18258615" y="0"/>
                </a:lnTo>
                <a:lnTo>
                  <a:pt x="18258615" y="3035495"/>
                </a:lnTo>
                <a:lnTo>
                  <a:pt x="0" y="303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88397D-6E29-06DF-EB39-133C17D4E3A2}"/>
              </a:ext>
            </a:extLst>
          </p:cNvPr>
          <p:cNvSpPr/>
          <p:nvPr userDrawn="1"/>
        </p:nvSpPr>
        <p:spPr>
          <a:xfrm>
            <a:off x="1828800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F3721C-0514-F695-A27A-CFC5929F28BB}"/>
              </a:ext>
            </a:extLst>
          </p:cNvPr>
          <p:cNvSpPr/>
          <p:nvPr userDrawn="1"/>
        </p:nvSpPr>
        <p:spPr>
          <a:xfrm>
            <a:off x="4436076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E862AB-827B-DF03-0C06-E626F1AE2F92}"/>
              </a:ext>
            </a:extLst>
          </p:cNvPr>
          <p:cNvSpPr/>
          <p:nvPr userDrawn="1"/>
        </p:nvSpPr>
        <p:spPr>
          <a:xfrm>
            <a:off x="6979251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96CEDD-D2E0-7495-504A-33A5ECBEB4F2}"/>
              </a:ext>
            </a:extLst>
          </p:cNvPr>
          <p:cNvSpPr/>
          <p:nvPr userDrawn="1"/>
        </p:nvSpPr>
        <p:spPr>
          <a:xfrm>
            <a:off x="9522426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22E90F-238D-6D8D-783B-2B012BF4F752}"/>
              </a:ext>
            </a:extLst>
          </p:cNvPr>
          <p:cNvSpPr/>
          <p:nvPr userDrawn="1"/>
        </p:nvSpPr>
        <p:spPr>
          <a:xfrm>
            <a:off x="12122751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575A05-B88F-1EAB-75A4-42D672F407C8}"/>
              </a:ext>
            </a:extLst>
          </p:cNvPr>
          <p:cNvSpPr/>
          <p:nvPr userDrawn="1"/>
        </p:nvSpPr>
        <p:spPr>
          <a:xfrm>
            <a:off x="14694501" y="4892324"/>
            <a:ext cx="1691492" cy="1691492"/>
          </a:xfrm>
          <a:prstGeom prst="ellipse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3200C8"/>
              </a:highlight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19F5785-27DC-E77C-5B37-2512412358A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57599" y="3769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FE2B8A9-2007-513A-D83C-32576EF85C7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657600" y="3009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D4A7933-5AF4-43F7-59DE-79D22C21EFD5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776251" y="3769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FBE100D-EDBE-FC12-6997-5157C91BA82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776252" y="3009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1910297-4864-FE3F-3DF5-33368000C4C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4097000" y="3769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5F1C95F-7FE4-32B0-A9EA-4CAA49B84A0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097001" y="3009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45ACD01-352E-D065-BA2B-32CEC91C9C5A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066800" y="7960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D64BF74-76E1-E40C-5023-216385EF40F6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066801" y="7200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BBABFDA-9C63-F79A-7EE9-B79EC26CDC2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53769" y="7960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EF4A242-9FC2-758D-C4D2-B4D0DF8C8D5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53770" y="7200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1E35492-7EF1-5BAD-368C-04797DAAD683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1382360" y="7960160"/>
            <a:ext cx="3027258" cy="7101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7C4FA00-97E3-2094-D6B0-38581E873D5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1382361" y="7200900"/>
            <a:ext cx="3027258" cy="685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BEEC72B6-CD4F-BCBA-AB7D-AEC84DA3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B6635AC-3614-98C6-DF7D-530BB1FA0E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908D325-7A62-D145-4772-7163E81C4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356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A8B7AC4-52E4-7AAA-E0F1-B5FF9DB54099}"/>
              </a:ext>
            </a:extLst>
          </p:cNvPr>
          <p:cNvSpPr/>
          <p:nvPr userDrawn="1"/>
        </p:nvSpPr>
        <p:spPr>
          <a:xfrm>
            <a:off x="901593" y="4876779"/>
            <a:ext cx="16484814" cy="1696142"/>
          </a:xfrm>
          <a:custGeom>
            <a:avLst/>
            <a:gdLst/>
            <a:ahLst/>
            <a:cxnLst/>
            <a:rect l="l" t="t" r="r" b="b"/>
            <a:pathLst>
              <a:path w="16484814" h="1696142">
                <a:moveTo>
                  <a:pt x="0" y="0"/>
                </a:moveTo>
                <a:lnTo>
                  <a:pt x="16484814" y="0"/>
                </a:lnTo>
                <a:lnTo>
                  <a:pt x="16484814" y="1696142"/>
                </a:lnTo>
                <a:lnTo>
                  <a:pt x="0" y="169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3F3D83F-1C48-6A9C-2E9C-271CE20B784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69726" y="5381950"/>
            <a:ext cx="2392674" cy="68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77D9E9-2F8B-BFE0-69A0-A29EB604085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12798" y="5381950"/>
            <a:ext cx="2392674" cy="68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9CB5BC-DC85-1CA2-2915-0409950F84E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080254" y="5381950"/>
            <a:ext cx="2392674" cy="68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0AA8E8-0B61-BAD1-040D-DBF0D53BE6D4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1225790" y="5381950"/>
            <a:ext cx="2392674" cy="68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AD149CF-476B-5377-C1AA-A1352E70587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4478000" y="5381950"/>
            <a:ext cx="2392674" cy="685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CD1A9E-58D8-B4C3-6134-523B4947F8FB}"/>
              </a:ext>
            </a:extLst>
          </p:cNvPr>
          <p:cNvCxnSpPr/>
          <p:nvPr userDrawn="1"/>
        </p:nvCxnSpPr>
        <p:spPr>
          <a:xfrm>
            <a:off x="1295400" y="6515100"/>
            <a:ext cx="0" cy="1905000"/>
          </a:xfrm>
          <a:prstGeom prst="straightConnector1">
            <a:avLst/>
          </a:prstGeom>
          <a:ln w="63500">
            <a:solidFill>
              <a:srgbClr val="FFDC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CDF123-F5A2-2E5A-C960-D392509BEF85}"/>
              </a:ext>
            </a:extLst>
          </p:cNvPr>
          <p:cNvCxnSpPr>
            <a:cxnSpLocks/>
          </p:cNvCxnSpPr>
          <p:nvPr userDrawn="1"/>
        </p:nvCxnSpPr>
        <p:spPr>
          <a:xfrm flipV="1">
            <a:off x="4617649" y="3009900"/>
            <a:ext cx="0" cy="1905000"/>
          </a:xfrm>
          <a:prstGeom prst="straightConnector1">
            <a:avLst/>
          </a:prstGeom>
          <a:ln w="63500">
            <a:solidFill>
              <a:srgbClr val="00FF9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780A26-8B37-8111-91AD-A5A24CDD3018}"/>
              </a:ext>
            </a:extLst>
          </p:cNvPr>
          <p:cNvCxnSpPr/>
          <p:nvPr userDrawn="1"/>
        </p:nvCxnSpPr>
        <p:spPr>
          <a:xfrm>
            <a:off x="8102600" y="6515100"/>
            <a:ext cx="0" cy="1905000"/>
          </a:xfrm>
          <a:prstGeom prst="straightConnector1">
            <a:avLst/>
          </a:prstGeom>
          <a:ln w="63500">
            <a:solidFill>
              <a:srgbClr val="FF6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C2144-F242-D421-B6E6-C698112950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255515" y="3009900"/>
            <a:ext cx="0" cy="1905000"/>
          </a:xfrm>
          <a:prstGeom prst="straightConnector1">
            <a:avLst/>
          </a:prstGeom>
          <a:ln w="63500">
            <a:solidFill>
              <a:srgbClr val="00F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CCC473-1265-95D8-800D-906F64B0765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909322" y="3788860"/>
            <a:ext cx="5377671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104B92D-456E-6481-FFF4-246E8CD14BFB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909323" y="3029600"/>
            <a:ext cx="5377671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F728D77-B453-D655-AB6B-4A11398BC7C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1570699" y="7701641"/>
            <a:ext cx="5377671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4B403B0-468D-C11F-3611-E0EAB6355DAB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70700" y="6942381"/>
            <a:ext cx="5377671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D4004AA-0278-7B6B-8D89-47DC78F0C94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0717" y="7701641"/>
            <a:ext cx="5377671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AD4E247-B808-44AD-8C1D-7924A1F8EE4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630718" y="6942381"/>
            <a:ext cx="5377671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043930-F522-4E63-B4B9-C53B182F44D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1522773" y="3788860"/>
            <a:ext cx="5377671" cy="710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59C3C45-D751-6648-052A-7F7658450E5D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11522774" y="3029600"/>
            <a:ext cx="5377671" cy="685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2149FD67-0F79-A9FB-A336-FE83E30E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DFB34A8-76AB-DD95-B6FC-4DC5BC822A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310C700-000C-1EF8-CAA3-3E9CF5FA4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77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A414461-CB21-8B6C-1B13-2B0394FCBDB8}"/>
              </a:ext>
            </a:extLst>
          </p:cNvPr>
          <p:cNvSpPr/>
          <p:nvPr userDrawn="1"/>
        </p:nvSpPr>
        <p:spPr>
          <a:xfrm>
            <a:off x="1228725" y="4092502"/>
            <a:ext cx="16068675" cy="0"/>
          </a:xfrm>
          <a:prstGeom prst="line">
            <a:avLst/>
          </a:prstGeom>
          <a:ln w="19050" cap="rnd">
            <a:solidFill>
              <a:srgbClr val="00FF9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21164BBC-5331-8CA9-A5B6-4A7D0693A51D}"/>
              </a:ext>
            </a:extLst>
          </p:cNvPr>
          <p:cNvGrpSpPr/>
          <p:nvPr userDrawn="1"/>
        </p:nvGrpSpPr>
        <p:grpSpPr>
          <a:xfrm>
            <a:off x="1066800" y="3930577"/>
            <a:ext cx="323850" cy="323850"/>
            <a:chOff x="0" y="0"/>
            <a:chExt cx="6350000" cy="6350000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8DCD5CB-4083-2A00-871F-501ABF159B4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7">
            <a:extLst>
              <a:ext uri="{FF2B5EF4-FFF2-40B4-BE49-F238E27FC236}">
                <a16:creationId xmlns:a16="http://schemas.microsoft.com/office/drawing/2014/main" id="{FE107345-81E2-F06E-DD84-B11BD3D1DB54}"/>
              </a:ext>
            </a:extLst>
          </p:cNvPr>
          <p:cNvGrpSpPr/>
          <p:nvPr userDrawn="1"/>
        </p:nvGrpSpPr>
        <p:grpSpPr>
          <a:xfrm>
            <a:off x="5355358" y="3921052"/>
            <a:ext cx="323850" cy="323850"/>
            <a:chOff x="0" y="0"/>
            <a:chExt cx="6350000" cy="6350000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F92FA351-B6FB-C17A-70E8-3758B2B35968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DA6198B5-D9E3-D439-6406-FBAC2DC71F07}"/>
              </a:ext>
            </a:extLst>
          </p:cNvPr>
          <p:cNvGrpSpPr/>
          <p:nvPr userDrawn="1"/>
        </p:nvGrpSpPr>
        <p:grpSpPr>
          <a:xfrm>
            <a:off x="9643917" y="3921052"/>
            <a:ext cx="323850" cy="323850"/>
            <a:chOff x="0" y="0"/>
            <a:chExt cx="6350000" cy="63500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34AD56-E883-29F2-DD40-14F296CD4F8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6517CCC1-B9AC-29B1-13BA-7E7F50CDC7A4}"/>
              </a:ext>
            </a:extLst>
          </p:cNvPr>
          <p:cNvGrpSpPr/>
          <p:nvPr userDrawn="1"/>
        </p:nvGrpSpPr>
        <p:grpSpPr>
          <a:xfrm>
            <a:off x="13932475" y="3921052"/>
            <a:ext cx="323850" cy="323850"/>
            <a:chOff x="0" y="0"/>
            <a:chExt cx="6350000" cy="6350000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4A6FBAF-C311-7535-DFAE-CD3C22D2FFC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3F4C42F-098E-0CF5-4940-CB31E7AF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371C2-9FA7-CE5F-4A3D-66706940C24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102896" y="5968927"/>
            <a:ext cx="2971802" cy="29559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550B357-BC64-02AD-1E11-221904C5EF6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102897" y="4546454"/>
            <a:ext cx="2971802" cy="1130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3200C8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90C503F-0B6B-2A95-8BFC-5D3866D6C85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5626769" y="5968927"/>
            <a:ext cx="2971801" cy="29559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0B11EE8-05E7-B073-5BEF-61FDC1A34D4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626770" y="4546454"/>
            <a:ext cx="2971801" cy="1130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3200C8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2C8D3CF-3D3E-695F-2727-8154992518A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9958138" y="5968927"/>
            <a:ext cx="2971801" cy="29559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78899EA-3315-9695-5BDA-AC1D1196B79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9958139" y="4546454"/>
            <a:ext cx="2971801" cy="1130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3200C8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DC554B-3C1F-DC24-CAFF-356C5768E21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4325601" y="5968927"/>
            <a:ext cx="2971800" cy="29559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E6B5007-F843-F4EE-5EC8-C990CC9FCEE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14325602" y="4546454"/>
            <a:ext cx="2971800" cy="1130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rgbClr val="3200C8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6A5D36A2-8DB7-91CD-A778-C5C910C133FB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23CA904-FE14-178D-3AD8-8F8F876153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9605FF-AB7B-9DEE-20EF-EDA818F2B7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33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2A9547B-455B-262D-F93D-2C65E1763F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40630" y="678710"/>
            <a:ext cx="5320234" cy="10526998"/>
            <a:chOff x="0" y="0"/>
            <a:chExt cx="2620010" cy="518414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78EE092-6562-E9B8-AA13-04B26B2F211E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0940" r="-3094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AB87E8-C4C5-A167-4DA9-4679B52FA7D7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8022E07-5CEB-B208-8881-FFDC995A87C7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81FBF0-C2F2-4D90-B676-1DF332B82703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BC0246E-804F-1388-6F9C-60098C5F95E2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FA046EEB-E9EE-6E33-09EF-84D58A61CC88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50914A9A-2AE0-51ED-1F34-CAA5EC15B868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974DBE2-1158-986E-202A-8E6FAAD2DE96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0A72919-B067-472F-C95B-ED1D63960708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D53D281-8FEF-1825-17B4-6C093AF743BC}"/>
              </a:ext>
            </a:extLst>
          </p:cNvPr>
          <p:cNvSpPr/>
          <p:nvPr userDrawn="1"/>
        </p:nvSpPr>
        <p:spPr>
          <a:xfrm>
            <a:off x="8658943" y="3229691"/>
            <a:ext cx="8707551" cy="2712518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85F1F6-8E6F-BFB1-6AAB-4BE544C66777}"/>
              </a:ext>
            </a:extLst>
          </p:cNvPr>
          <p:cNvSpPr/>
          <p:nvPr userDrawn="1"/>
        </p:nvSpPr>
        <p:spPr>
          <a:xfrm>
            <a:off x="8651062" y="6249791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FF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6988226-80BE-DFC6-9B50-6096BFD78457}"/>
              </a:ext>
            </a:extLst>
          </p:cNvPr>
          <p:cNvSpPr/>
          <p:nvPr userDrawn="1"/>
        </p:nvSpPr>
        <p:spPr>
          <a:xfrm>
            <a:off x="13162547" y="6249791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C8FF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B4EAF82F-BA98-78E5-1ECF-368A66B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943" y="1562100"/>
            <a:ext cx="869460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007B80-D655-0473-7023-82E23A48E720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901013" y="4363123"/>
            <a:ext cx="8167787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D79B619-1FDA-4088-AB25-287A4F55E7E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901014" y="3617676"/>
            <a:ext cx="8167787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0051A30-66F0-C21B-9DB2-E863360B1445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918267" y="7261598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CA89936-A35D-6C88-00CA-DECDFB6B81B1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918268" y="6516151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0D98B2-DD21-4E7C-27F6-09729B11591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3421256" y="7261598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4702B8E-4C68-818E-1D04-D8CEAE7CCDB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3421257" y="6516151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9FFE84CD-F174-39FC-8B6D-BCF56CA089B9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EA4F1A57-4DFD-CD6A-A334-E471A00B0F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8943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9C84F91-7B15-63BD-C35B-E6FAB2E2B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75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115392CC-A12B-7E1C-BFC6-B6ED79A0007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97505" y="532051"/>
            <a:ext cx="6048602" cy="11968200"/>
            <a:chOff x="0" y="0"/>
            <a:chExt cx="2620010" cy="518414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2E7BDF04-DD9B-D011-41AB-17ECD3705CBF}"/>
                </a:ext>
              </a:extLst>
            </p:cNvPr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7BD9508-4826-A1A9-83E2-2DABDC86D572}"/>
                </a:ext>
              </a:extLst>
            </p:cNvPr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02254" t="-22087" r="-1383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FED864D-9F32-E4B6-1530-D594B1821CA1}"/>
                </a:ext>
              </a:extLst>
            </p:cNvPr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450FFD2-220E-4593-ED60-7CA7B42701DF}"/>
                </a:ext>
              </a:extLst>
            </p:cNvPr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23DB31B7-4F91-8A4C-C76E-745F5D025E77}"/>
                </a:ext>
              </a:extLst>
            </p:cNvPr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C3A80401-BDB3-777C-CC11-E62DDCB6AB9E}"/>
                </a:ext>
              </a:extLst>
            </p:cNvPr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50E8B34-4BAD-1F35-A4E5-4ABED1E6CD10}"/>
                </a:ext>
              </a:extLst>
            </p:cNvPr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CCE1DCB8-DD1B-6568-864D-C9584E7C73A2}"/>
                </a:ext>
              </a:extLst>
            </p:cNvPr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A686114-3A22-E4F4-ACE9-7D2974F97CA7}"/>
                </a:ext>
              </a:extLst>
            </p:cNvPr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8000D8-CB68-5866-3F0C-80A6C295FC3D}"/>
              </a:ext>
            </a:extLst>
          </p:cNvPr>
          <p:cNvSpPr/>
          <p:nvPr userDrawn="1"/>
        </p:nvSpPr>
        <p:spPr>
          <a:xfrm>
            <a:off x="8658943" y="3229691"/>
            <a:ext cx="8707551" cy="2712518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C0DF74-7AF6-CE16-F211-05939B26AAD1}"/>
              </a:ext>
            </a:extLst>
          </p:cNvPr>
          <p:cNvSpPr/>
          <p:nvPr userDrawn="1"/>
        </p:nvSpPr>
        <p:spPr>
          <a:xfrm>
            <a:off x="8651062" y="6249791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FF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D62CD9-4314-008B-B3FF-1A43317B9194}"/>
              </a:ext>
            </a:extLst>
          </p:cNvPr>
          <p:cNvSpPr/>
          <p:nvPr userDrawn="1"/>
        </p:nvSpPr>
        <p:spPr>
          <a:xfrm>
            <a:off x="13162547" y="6249791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C8FF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F06E8ED2-6F59-2176-51C9-EE10FB19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8943" y="1562100"/>
            <a:ext cx="8694603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DF31AF-85D3-4252-15C7-EA4DE67D77F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901013" y="4363123"/>
            <a:ext cx="8167787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1BB7E90-44FB-9CF2-520F-01027FA57713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901014" y="3617676"/>
            <a:ext cx="8167787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ADAB739-F158-82CA-39C9-6CEF1FDA6C3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918267" y="7261598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75D186-1E8D-C952-421A-16BAC03C07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918268" y="6516151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C08FB-BBBF-FAFC-BBCD-6CDF01FF21E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3421256" y="7261598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29D2E73-E434-2E2A-9478-89D6F1F86CDD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3421257" y="6516151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C4DC7414-59DA-3FBC-05AB-83A97F560317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8ACAE9B-8206-9BB1-6606-EDC2B059F0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51062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92710BB-DACC-AC75-8C79-5856921EE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662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1C9014-DA64-2984-18AB-5BD84202703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8288000" cy="4305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85635DC-E1D6-5A96-7DB4-A65383F2CE3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914398" y="6438900"/>
            <a:ext cx="5257801" cy="2133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90C518B-3E87-2C30-A43C-3985CD14B39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14399" y="4860888"/>
            <a:ext cx="5257801" cy="12558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E530733-3BCC-1166-1CC4-74F3A40B241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589057" y="6438900"/>
            <a:ext cx="5257801" cy="2133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3FAEAA0-F965-912A-B927-34C10177322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589058" y="4860888"/>
            <a:ext cx="5257801" cy="12558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3E6C261-0F5F-26C8-98DF-3DDE9C68DCD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29246" y="6438900"/>
            <a:ext cx="5257801" cy="2133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17DFEB-6CDA-AA7A-4FE4-24A6EC8DC506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2129247" y="4860888"/>
            <a:ext cx="5257801" cy="125587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879B9F-786D-9C25-23C2-50FDE8D33B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34E46E-7BC8-2E1A-77B6-C2E64315C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942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819F32-56B3-8DDC-84EC-66B6FDB1D60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5305450"/>
              </p:ext>
            </p:extLst>
          </p:nvPr>
        </p:nvGraphicFramePr>
        <p:xfrm>
          <a:off x="3048000" y="2917825"/>
          <a:ext cx="12192000" cy="129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210287552"/>
                    </a:ext>
                  </a:extLst>
                </a:gridCol>
              </a:tblGrid>
              <a:tr h="1297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104472"/>
                  </a:ext>
                </a:extLst>
              </a:tr>
            </a:tbl>
          </a:graphicData>
        </a:graphic>
      </p:graphicFrame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E76CEDE-74C7-D931-D241-C22CD5E2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6D125C-085D-62A0-EE9A-6E52DF31A6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34459355"/>
              </p:ext>
            </p:extLst>
          </p:nvPr>
        </p:nvGraphicFramePr>
        <p:xfrm>
          <a:off x="9144000" y="4914900"/>
          <a:ext cx="7239000" cy="379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397033684"/>
                    </a:ext>
                  </a:extLst>
                </a:gridCol>
              </a:tblGrid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818760"/>
                  </a:ext>
                </a:extLst>
              </a:tr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01158"/>
                  </a:ext>
                </a:extLst>
              </a:tr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358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C0732E1-46D6-953B-FDD4-3887D4BAD0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5962583"/>
              </p:ext>
            </p:extLst>
          </p:nvPr>
        </p:nvGraphicFramePr>
        <p:xfrm>
          <a:off x="1452283" y="4914900"/>
          <a:ext cx="7239000" cy="3796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397033684"/>
                    </a:ext>
                  </a:extLst>
                </a:gridCol>
              </a:tblGrid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818760"/>
                  </a:ext>
                </a:extLst>
              </a:tr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01158"/>
                  </a:ext>
                </a:extLst>
              </a:tr>
              <a:tr h="12654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335802"/>
                  </a:ext>
                </a:extLst>
              </a:tr>
            </a:tbl>
          </a:graphicData>
        </a:graphic>
      </p:graphicFrame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C7FA916-423B-B1B1-04BC-07DAE0E43E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874216B-F926-4428-68E3-0E4A11CAE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067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51820253-5E10-3AA0-38C9-46922D7BBC2B}"/>
              </a:ext>
            </a:extLst>
          </p:cNvPr>
          <p:cNvSpPr/>
          <p:nvPr userDrawn="1"/>
        </p:nvSpPr>
        <p:spPr>
          <a:xfrm>
            <a:off x="1178380" y="3199587"/>
            <a:ext cx="7307105" cy="5824371"/>
          </a:xfrm>
          <a:custGeom>
            <a:avLst/>
            <a:gdLst/>
            <a:ahLst/>
            <a:cxnLst/>
            <a:rect l="l" t="t" r="r" b="b"/>
            <a:pathLst>
              <a:path w="7307105" h="5824371">
                <a:moveTo>
                  <a:pt x="0" y="0"/>
                </a:moveTo>
                <a:lnTo>
                  <a:pt x="7307105" y="0"/>
                </a:lnTo>
                <a:lnTo>
                  <a:pt x="7307105" y="5824372"/>
                </a:lnTo>
                <a:lnTo>
                  <a:pt x="0" y="5824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9B2F1E15-00AE-3943-1D26-15F2315125D9}"/>
              </a:ext>
            </a:extLst>
          </p:cNvPr>
          <p:cNvGrpSpPr/>
          <p:nvPr userDrawn="1"/>
        </p:nvGrpSpPr>
        <p:grpSpPr>
          <a:xfrm>
            <a:off x="4435483" y="2919632"/>
            <a:ext cx="1026768" cy="1026768"/>
            <a:chOff x="0" y="0"/>
            <a:chExt cx="812800" cy="81280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2D002B77-4F63-F1C7-4F1A-8EDA1814C0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FFC"/>
            </a:solidFill>
            <a:ln w="76200" cap="sq">
              <a:solidFill>
                <a:srgbClr val="FF647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B5A83A69-B1FF-EC43-A3FA-084963994D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E306F3ED-4CE2-7256-C0A0-A5CA064D4196}"/>
              </a:ext>
            </a:extLst>
          </p:cNvPr>
          <p:cNvGrpSpPr/>
          <p:nvPr userDrawn="1"/>
        </p:nvGrpSpPr>
        <p:grpSpPr>
          <a:xfrm>
            <a:off x="5187074" y="4239203"/>
            <a:ext cx="1026768" cy="1026768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76285FB-CFE7-238F-248A-5A86995EB1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FFC"/>
            </a:solidFill>
            <a:ln w="76200" cap="sq">
              <a:solidFill>
                <a:srgbClr val="FFD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71E3D43A-B434-A186-2898-CA93FA14364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CE48B8E9-1B01-10D8-FE51-A26EC3A36973}"/>
              </a:ext>
            </a:extLst>
          </p:cNvPr>
          <p:cNvGrpSpPr/>
          <p:nvPr userDrawn="1"/>
        </p:nvGrpSpPr>
        <p:grpSpPr>
          <a:xfrm>
            <a:off x="6022014" y="5558773"/>
            <a:ext cx="1026768" cy="1026768"/>
            <a:chOff x="0" y="0"/>
            <a:chExt cx="812800" cy="812800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BDB9D80-E8CF-7AF8-3C08-8B15ED7281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FFC"/>
            </a:solidFill>
            <a:ln w="76200" cap="sq">
              <a:solidFill>
                <a:srgbClr val="C8FF0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1C27C707-B73B-5E64-E110-15EAE4357D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24CFED0F-5DA0-E55F-A17C-53B0F83C7E33}"/>
              </a:ext>
            </a:extLst>
          </p:cNvPr>
          <p:cNvGrpSpPr/>
          <p:nvPr userDrawn="1"/>
        </p:nvGrpSpPr>
        <p:grpSpPr>
          <a:xfrm>
            <a:off x="6842657" y="6878343"/>
            <a:ext cx="1026768" cy="1026768"/>
            <a:chOff x="0" y="0"/>
            <a:chExt cx="812800" cy="812800"/>
          </a:xfrm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2C863F40-5EA6-93B8-1E48-BC16C77A397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FFC"/>
            </a:solidFill>
            <a:ln w="76200" cap="sq">
              <a:solidFill>
                <a:srgbClr val="00F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DE1118DA-B2E2-1FF6-DE26-8B55DB7D3C6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D3854914-858E-E32D-414B-EE9FC7601909}"/>
              </a:ext>
            </a:extLst>
          </p:cNvPr>
          <p:cNvGrpSpPr/>
          <p:nvPr userDrawn="1"/>
        </p:nvGrpSpPr>
        <p:grpSpPr>
          <a:xfrm>
            <a:off x="7689498" y="8197914"/>
            <a:ext cx="1026768" cy="1026768"/>
            <a:chOff x="0" y="0"/>
            <a:chExt cx="812800" cy="812800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E62F698A-BD46-F7E8-50A0-02F0DC43D4B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FFC"/>
            </a:solidFill>
            <a:ln w="76200" cap="sq">
              <a:solidFill>
                <a:srgbClr val="3200C8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EA76EE02-240A-5D0B-BE2B-D0D215F1DE3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Freeform 18">
            <a:extLst>
              <a:ext uri="{FF2B5EF4-FFF2-40B4-BE49-F238E27FC236}">
                <a16:creationId xmlns:a16="http://schemas.microsoft.com/office/drawing/2014/main" id="{EACD9FA3-91F3-166B-DE9E-31845BB44B24}"/>
              </a:ext>
            </a:extLst>
          </p:cNvPr>
          <p:cNvSpPr/>
          <p:nvPr userDrawn="1"/>
        </p:nvSpPr>
        <p:spPr>
          <a:xfrm>
            <a:off x="7965982" y="8474398"/>
            <a:ext cx="473799" cy="473799"/>
          </a:xfrm>
          <a:custGeom>
            <a:avLst/>
            <a:gdLst/>
            <a:ahLst/>
            <a:cxnLst/>
            <a:rect l="l" t="t" r="r" b="b"/>
            <a:pathLst>
              <a:path w="473799" h="473799">
                <a:moveTo>
                  <a:pt x="0" y="0"/>
                </a:moveTo>
                <a:lnTo>
                  <a:pt x="473799" y="0"/>
                </a:lnTo>
                <a:lnTo>
                  <a:pt x="473799" y="473799"/>
                </a:lnTo>
                <a:lnTo>
                  <a:pt x="0" y="4737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id="{ACA57114-0D5B-931A-C1BF-349A10B9A159}"/>
              </a:ext>
            </a:extLst>
          </p:cNvPr>
          <p:cNvSpPr/>
          <p:nvPr userDrawn="1"/>
        </p:nvSpPr>
        <p:spPr>
          <a:xfrm>
            <a:off x="7122941" y="7158628"/>
            <a:ext cx="466198" cy="466198"/>
          </a:xfrm>
          <a:custGeom>
            <a:avLst/>
            <a:gdLst/>
            <a:ahLst/>
            <a:cxnLst/>
            <a:rect l="l" t="t" r="r" b="b"/>
            <a:pathLst>
              <a:path w="466198" h="466198">
                <a:moveTo>
                  <a:pt x="0" y="0"/>
                </a:moveTo>
                <a:lnTo>
                  <a:pt x="466199" y="0"/>
                </a:lnTo>
                <a:lnTo>
                  <a:pt x="466199" y="466198"/>
                </a:lnTo>
                <a:lnTo>
                  <a:pt x="0" y="4661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20">
            <a:extLst>
              <a:ext uri="{FF2B5EF4-FFF2-40B4-BE49-F238E27FC236}">
                <a16:creationId xmlns:a16="http://schemas.microsoft.com/office/drawing/2014/main" id="{CB0F2711-333D-BC12-D3D4-A6A44A623BD7}"/>
              </a:ext>
            </a:extLst>
          </p:cNvPr>
          <p:cNvSpPr/>
          <p:nvPr userDrawn="1"/>
        </p:nvSpPr>
        <p:spPr>
          <a:xfrm>
            <a:off x="5462872" y="4515000"/>
            <a:ext cx="475172" cy="475172"/>
          </a:xfrm>
          <a:custGeom>
            <a:avLst/>
            <a:gdLst/>
            <a:ahLst/>
            <a:cxnLst/>
            <a:rect l="l" t="t" r="r" b="b"/>
            <a:pathLst>
              <a:path w="475172" h="475172">
                <a:moveTo>
                  <a:pt x="0" y="0"/>
                </a:moveTo>
                <a:lnTo>
                  <a:pt x="475172" y="0"/>
                </a:lnTo>
                <a:lnTo>
                  <a:pt x="475172" y="475173"/>
                </a:lnTo>
                <a:lnTo>
                  <a:pt x="0" y="475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21">
            <a:extLst>
              <a:ext uri="{FF2B5EF4-FFF2-40B4-BE49-F238E27FC236}">
                <a16:creationId xmlns:a16="http://schemas.microsoft.com/office/drawing/2014/main" id="{E98D7685-C9DF-885A-5161-C68D2E0A7769}"/>
              </a:ext>
            </a:extLst>
          </p:cNvPr>
          <p:cNvSpPr/>
          <p:nvPr userDrawn="1"/>
        </p:nvSpPr>
        <p:spPr>
          <a:xfrm>
            <a:off x="6281517" y="5780176"/>
            <a:ext cx="507763" cy="507763"/>
          </a:xfrm>
          <a:custGeom>
            <a:avLst/>
            <a:gdLst/>
            <a:ahLst/>
            <a:cxnLst/>
            <a:rect l="l" t="t" r="r" b="b"/>
            <a:pathLst>
              <a:path w="507763" h="507763">
                <a:moveTo>
                  <a:pt x="0" y="0"/>
                </a:moveTo>
                <a:lnTo>
                  <a:pt x="507762" y="0"/>
                </a:lnTo>
                <a:lnTo>
                  <a:pt x="507762" y="507762"/>
                </a:lnTo>
                <a:lnTo>
                  <a:pt x="0" y="5077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22">
            <a:extLst>
              <a:ext uri="{FF2B5EF4-FFF2-40B4-BE49-F238E27FC236}">
                <a16:creationId xmlns:a16="http://schemas.microsoft.com/office/drawing/2014/main" id="{67358CFF-FF71-588C-FC55-6E218FF3A725}"/>
              </a:ext>
            </a:extLst>
          </p:cNvPr>
          <p:cNvSpPr/>
          <p:nvPr userDrawn="1"/>
        </p:nvSpPr>
        <p:spPr>
          <a:xfrm>
            <a:off x="4706133" y="3199587"/>
            <a:ext cx="485467" cy="466858"/>
          </a:xfrm>
          <a:custGeom>
            <a:avLst/>
            <a:gdLst/>
            <a:ahLst/>
            <a:cxnLst/>
            <a:rect l="l" t="t" r="r" b="b"/>
            <a:pathLst>
              <a:path w="485467" h="466858">
                <a:moveTo>
                  <a:pt x="0" y="0"/>
                </a:moveTo>
                <a:lnTo>
                  <a:pt x="485468" y="0"/>
                </a:lnTo>
                <a:lnTo>
                  <a:pt x="485468" y="466858"/>
                </a:lnTo>
                <a:lnTo>
                  <a:pt x="0" y="466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8B329B09-3A02-EEA0-96C9-F84692763E8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5938044" y="2962964"/>
            <a:ext cx="11233850" cy="88237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BEDA8CAC-48FF-8E67-BD4A-BDCB6A732F5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529714" y="4280776"/>
            <a:ext cx="10642180" cy="88237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6C1E3F3F-05D7-0A30-9F53-1F53ADAAD4E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336538" y="5598588"/>
            <a:ext cx="9835356" cy="88237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6D9D8595-DFA7-A0FF-BDCF-A5D1D9DE37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8197149" y="6889506"/>
            <a:ext cx="8974745" cy="88237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41ED77-F6C8-321F-7714-6F16EB41BEAA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9084655" y="8207318"/>
            <a:ext cx="8087239" cy="88237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itle Placeholder 1">
            <a:extLst>
              <a:ext uri="{FF2B5EF4-FFF2-40B4-BE49-F238E27FC236}">
                <a16:creationId xmlns:a16="http://schemas.microsoft.com/office/drawing/2014/main" id="{FC426BD2-14B8-921A-8952-68F5A36F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2771EA1C-30B1-4AA4-E298-4ECAEB1BB3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F1F7A0-0FE7-F6F8-4776-D2BB686AA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4">
            <a:extLst>
              <a:ext uri="{FF2B5EF4-FFF2-40B4-BE49-F238E27FC236}">
                <a16:creationId xmlns:a16="http://schemas.microsoft.com/office/drawing/2014/main" id="{4EDD52EC-DADC-C33D-EBDC-E94A75595D86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EC331D-CDA5-E21C-73FE-6F3D025D6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1DF284AA-D7CC-C84D-8F70-3B6F5EFD0AD3}"/>
              </a:ext>
            </a:extLst>
          </p:cNvPr>
          <p:cNvSpPr/>
          <p:nvPr userDrawn="1"/>
        </p:nvSpPr>
        <p:spPr>
          <a:xfrm>
            <a:off x="1028700" y="2254422"/>
            <a:ext cx="3521408" cy="3288972"/>
          </a:xfrm>
          <a:custGeom>
            <a:avLst/>
            <a:gdLst/>
            <a:ahLst/>
            <a:cxnLst/>
            <a:rect l="l" t="t" r="r" b="b"/>
            <a:pathLst>
              <a:path w="3521408" h="3288972">
                <a:moveTo>
                  <a:pt x="0" y="0"/>
                </a:moveTo>
                <a:lnTo>
                  <a:pt x="3521408" y="0"/>
                </a:lnTo>
                <a:lnTo>
                  <a:pt x="3521408" y="3288972"/>
                </a:lnTo>
                <a:lnTo>
                  <a:pt x="0" y="3288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04E3B00E-6D16-21D7-6731-71CEE7D50F29}"/>
              </a:ext>
            </a:extLst>
          </p:cNvPr>
          <p:cNvSpPr/>
          <p:nvPr userDrawn="1"/>
        </p:nvSpPr>
        <p:spPr>
          <a:xfrm>
            <a:off x="1541934" y="4996243"/>
            <a:ext cx="6454266" cy="3725084"/>
          </a:xfrm>
          <a:custGeom>
            <a:avLst/>
            <a:gdLst/>
            <a:ahLst/>
            <a:cxnLst/>
            <a:rect l="l" t="t" r="r" b="b"/>
            <a:pathLst>
              <a:path w="6454266" h="3725084">
                <a:moveTo>
                  <a:pt x="0" y="0"/>
                </a:moveTo>
                <a:lnTo>
                  <a:pt x="6454266" y="0"/>
                </a:lnTo>
                <a:lnTo>
                  <a:pt x="6454266" y="3725084"/>
                </a:lnTo>
                <a:lnTo>
                  <a:pt x="0" y="372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2FD6468E-9690-6121-5C96-E07C7D77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723900"/>
            <a:ext cx="11277600" cy="2362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749FA84-D691-9208-379B-FC11A450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6984" y="7814882"/>
            <a:ext cx="9119016" cy="90644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1AD622C0-24FB-A487-DF9B-85432E006DD3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65034B1-5BB4-CFC9-23B1-F781134C2F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06983" y="6908437"/>
            <a:ext cx="9119017" cy="90644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000" b="1" i="0">
                <a:latin typeface="PP Pangram Sans" pitchFamily="2" charset="77"/>
              </a:defRPr>
            </a:lvl1pPr>
            <a:lvl2pPr algn="ctr">
              <a:defRPr sz="3200" b="1" i="0">
                <a:latin typeface="PP Pangram Sans" pitchFamily="2" charset="77"/>
              </a:defRPr>
            </a:lvl2pPr>
            <a:lvl3pPr algn="ctr">
              <a:defRPr sz="3200" b="1" i="0">
                <a:latin typeface="PP Pangram Sans" pitchFamily="2" charset="77"/>
              </a:defRPr>
            </a:lvl3pPr>
            <a:lvl4pPr algn="ctr">
              <a:defRPr sz="3200" b="1" i="0">
                <a:latin typeface="PP Pangram Sans" pitchFamily="2" charset="77"/>
              </a:defRPr>
            </a:lvl4pPr>
            <a:lvl5pPr algn="ctr">
              <a:defRPr sz="3200" b="1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14F50-7D5A-AE84-FC87-F67CD3D50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181B28F-8E20-274D-B2EF-786597A30C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384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58A155D4-A220-18F5-A6D7-490BABCD5A18}"/>
              </a:ext>
            </a:extLst>
          </p:cNvPr>
          <p:cNvGrpSpPr/>
          <p:nvPr userDrawn="1"/>
        </p:nvGrpSpPr>
        <p:grpSpPr>
          <a:xfrm rot="-5400000">
            <a:off x="6554693" y="3026958"/>
            <a:ext cx="2691933" cy="1622252"/>
            <a:chOff x="0" y="0"/>
            <a:chExt cx="812800" cy="48982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700CDE-A112-A2A1-25AE-7498852BE9D2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64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C0E5A41-F16D-4406-70C1-022023E8702C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E0A7DC8-7974-A1A0-77D4-CE443A1E125F}"/>
              </a:ext>
            </a:extLst>
          </p:cNvPr>
          <p:cNvGrpSpPr/>
          <p:nvPr userDrawn="1"/>
        </p:nvGrpSpPr>
        <p:grpSpPr>
          <a:xfrm rot="-5400000">
            <a:off x="6554693" y="4849409"/>
            <a:ext cx="2691933" cy="1622252"/>
            <a:chOff x="0" y="0"/>
            <a:chExt cx="812800" cy="48982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44459A6-BA48-4957-63D3-E7FFF622E108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A7CEE25C-FBAF-1FC6-BC8E-0330B0DC2B06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827094FA-DF88-2754-4E35-AEFB92E7C71D}"/>
              </a:ext>
            </a:extLst>
          </p:cNvPr>
          <p:cNvGrpSpPr/>
          <p:nvPr userDrawn="1"/>
        </p:nvGrpSpPr>
        <p:grpSpPr>
          <a:xfrm rot="-5400000">
            <a:off x="6554693" y="6671861"/>
            <a:ext cx="2691933" cy="1622252"/>
            <a:chOff x="0" y="0"/>
            <a:chExt cx="812800" cy="489821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8A38F6D2-38D1-848C-9551-1FA54EBC466F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8FF0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326971BF-BE9E-0D92-994C-168C12157004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2F590951-99A7-6524-4B66-54D0F6318502}"/>
              </a:ext>
            </a:extLst>
          </p:cNvPr>
          <p:cNvGrpSpPr/>
          <p:nvPr userDrawn="1"/>
        </p:nvGrpSpPr>
        <p:grpSpPr>
          <a:xfrm rot="5400000">
            <a:off x="8981003" y="7177407"/>
            <a:ext cx="2691933" cy="1622252"/>
            <a:chOff x="0" y="0"/>
            <a:chExt cx="812800" cy="489821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8F6FDB7-4083-1CC2-9217-94AB33A086AC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61F54F21-3D4D-59F0-34CE-94D10DB71060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AA006BC0-32BA-9490-052F-A3BD3CD34CE1}"/>
              </a:ext>
            </a:extLst>
          </p:cNvPr>
          <p:cNvGrpSpPr/>
          <p:nvPr userDrawn="1"/>
        </p:nvGrpSpPr>
        <p:grpSpPr>
          <a:xfrm rot="5400000">
            <a:off x="8981003" y="5354955"/>
            <a:ext cx="2691933" cy="1622252"/>
            <a:chOff x="0" y="0"/>
            <a:chExt cx="812800" cy="489821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1A16214-F724-5F97-3F7E-DAB792401B0A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75CD29C-0A53-BFBE-F361-D12744C3E9BE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02162DC5-96AE-5C17-0A6A-EDEA2A75DE7A}"/>
              </a:ext>
            </a:extLst>
          </p:cNvPr>
          <p:cNvGrpSpPr/>
          <p:nvPr userDrawn="1"/>
        </p:nvGrpSpPr>
        <p:grpSpPr>
          <a:xfrm rot="5400000">
            <a:off x="8981003" y="3532504"/>
            <a:ext cx="2691933" cy="1622252"/>
            <a:chOff x="0" y="0"/>
            <a:chExt cx="812800" cy="489821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3D72E17-C506-CFB1-68C5-CA10DC740DA6}"/>
                </a:ext>
              </a:extLst>
            </p:cNvPr>
            <p:cNvSpPr/>
            <p:nvPr/>
          </p:nvSpPr>
          <p:spPr>
            <a:xfrm>
              <a:off x="0" y="0"/>
              <a:ext cx="812800" cy="489821"/>
            </a:xfrm>
            <a:custGeom>
              <a:avLst/>
              <a:gdLst/>
              <a:ahLst/>
              <a:cxnLst/>
              <a:rect l="l" t="t" r="r" b="b"/>
              <a:pathLst>
                <a:path w="812800" h="489821">
                  <a:moveTo>
                    <a:pt x="406400" y="0"/>
                  </a:moveTo>
                  <a:lnTo>
                    <a:pt x="812800" y="489821"/>
                  </a:lnTo>
                  <a:lnTo>
                    <a:pt x="0" y="48982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F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5B71F75E-4426-C708-1F60-2C6DA8CFADE8}"/>
                </a:ext>
              </a:extLst>
            </p:cNvPr>
            <p:cNvSpPr txBox="1"/>
            <p:nvPr/>
          </p:nvSpPr>
          <p:spPr>
            <a:xfrm>
              <a:off x="127000" y="179792"/>
              <a:ext cx="558800" cy="275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2DE5594-5812-4DE1-ADDA-56B0454B108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749190" y="3578339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F9DEE4A-1669-6AA9-8C61-CC19210856F3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749191" y="3043640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B39F29D-E3A0-0AA8-47B4-B620B727F47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49190" y="5568504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F2707A4-576B-6F1F-84F7-F0A7EF552BBA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749191" y="5033805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C580676-B699-543E-9EAA-2D0D3B73199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749190" y="7504881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0D2DDD6-75CA-731E-B5F7-2F406DC1F2D4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749191" y="6970182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C867DBB-EA22-3495-3346-180C8E28CC7F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11628575" y="4083885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29BB3C7-2A07-8DF1-A77C-3A295C978DE6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1628576" y="3549186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D6B368A-1C58-4A50-1D76-A2E4BB735313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1628575" y="6074050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7B1312C-1F58-1644-D095-44EEA45D0B98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1628576" y="5539351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3DC4669-A814-211B-1ED2-1F8F427D64EB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11628575" y="8010427"/>
            <a:ext cx="5910235" cy="7429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906BEF0-8ECA-B170-FDB5-214C2BFACF43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11628576" y="7475728"/>
            <a:ext cx="5910235" cy="3145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itle Placeholder 1">
            <a:extLst>
              <a:ext uri="{FF2B5EF4-FFF2-40B4-BE49-F238E27FC236}">
                <a16:creationId xmlns:a16="http://schemas.microsoft.com/office/drawing/2014/main" id="{FAF695AD-C170-0869-E205-5A7EA076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B2A2670-A9A2-817E-8E0E-B296EA6EBB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55485AD-EF17-3AFB-E2CF-6AA089853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81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91B686F-BB75-353C-6457-3510C508E296}"/>
              </a:ext>
            </a:extLst>
          </p:cNvPr>
          <p:cNvSpPr/>
          <p:nvPr userDrawn="1"/>
        </p:nvSpPr>
        <p:spPr>
          <a:xfrm>
            <a:off x="4746066" y="3347627"/>
            <a:ext cx="8821227" cy="5377273"/>
          </a:xfrm>
          <a:custGeom>
            <a:avLst/>
            <a:gdLst/>
            <a:ahLst/>
            <a:cxnLst/>
            <a:rect l="l" t="t" r="r" b="b"/>
            <a:pathLst>
              <a:path w="8821227" h="5377273">
                <a:moveTo>
                  <a:pt x="0" y="0"/>
                </a:moveTo>
                <a:lnTo>
                  <a:pt x="8821226" y="0"/>
                </a:lnTo>
                <a:lnTo>
                  <a:pt x="8821226" y="5377273"/>
                </a:lnTo>
                <a:lnTo>
                  <a:pt x="0" y="5377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FB71947-2D61-95E6-A6AA-6743428D59C0}"/>
              </a:ext>
            </a:extLst>
          </p:cNvPr>
          <p:cNvSpPr/>
          <p:nvPr userDrawn="1"/>
        </p:nvSpPr>
        <p:spPr>
          <a:xfrm>
            <a:off x="7758382" y="5559966"/>
            <a:ext cx="874667" cy="906390"/>
          </a:xfrm>
          <a:custGeom>
            <a:avLst/>
            <a:gdLst/>
            <a:ahLst/>
            <a:cxnLst/>
            <a:rect l="l" t="t" r="r" b="b"/>
            <a:pathLst>
              <a:path w="874667" h="906390">
                <a:moveTo>
                  <a:pt x="0" y="0"/>
                </a:moveTo>
                <a:lnTo>
                  <a:pt x="874667" y="0"/>
                </a:lnTo>
                <a:lnTo>
                  <a:pt x="874667" y="906390"/>
                </a:lnTo>
                <a:lnTo>
                  <a:pt x="0" y="906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BABA93B-60EA-D63D-3551-77D22EAA694B}"/>
              </a:ext>
            </a:extLst>
          </p:cNvPr>
          <p:cNvSpPr/>
          <p:nvPr userDrawn="1"/>
        </p:nvSpPr>
        <p:spPr>
          <a:xfrm>
            <a:off x="10633643" y="7211700"/>
            <a:ext cx="839537" cy="837438"/>
          </a:xfrm>
          <a:custGeom>
            <a:avLst/>
            <a:gdLst/>
            <a:ahLst/>
            <a:cxnLst/>
            <a:rect l="l" t="t" r="r" b="b"/>
            <a:pathLst>
              <a:path w="839537" h="837438">
                <a:moveTo>
                  <a:pt x="0" y="0"/>
                </a:moveTo>
                <a:lnTo>
                  <a:pt x="839536" y="0"/>
                </a:lnTo>
                <a:lnTo>
                  <a:pt x="839536" y="837438"/>
                </a:lnTo>
                <a:lnTo>
                  <a:pt x="0" y="8374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2D2AD135-65D0-8C21-6FC5-8F296A64F42A}"/>
              </a:ext>
            </a:extLst>
          </p:cNvPr>
          <p:cNvSpPr/>
          <p:nvPr userDrawn="1"/>
        </p:nvSpPr>
        <p:spPr>
          <a:xfrm>
            <a:off x="9685468" y="5588521"/>
            <a:ext cx="843400" cy="843400"/>
          </a:xfrm>
          <a:custGeom>
            <a:avLst/>
            <a:gdLst/>
            <a:ahLst/>
            <a:cxnLst/>
            <a:rect l="l" t="t" r="r" b="b"/>
            <a:pathLst>
              <a:path w="843400" h="843400">
                <a:moveTo>
                  <a:pt x="0" y="0"/>
                </a:moveTo>
                <a:lnTo>
                  <a:pt x="843400" y="0"/>
                </a:lnTo>
                <a:lnTo>
                  <a:pt x="843400" y="843401"/>
                </a:lnTo>
                <a:lnTo>
                  <a:pt x="0" y="843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5DDE2877-267D-F37C-CEC6-B7A9E56FDB28}"/>
              </a:ext>
            </a:extLst>
          </p:cNvPr>
          <p:cNvSpPr/>
          <p:nvPr userDrawn="1"/>
        </p:nvSpPr>
        <p:spPr>
          <a:xfrm>
            <a:off x="8780990" y="7269059"/>
            <a:ext cx="773253" cy="780079"/>
          </a:xfrm>
          <a:custGeom>
            <a:avLst/>
            <a:gdLst/>
            <a:ahLst/>
            <a:cxnLst/>
            <a:rect l="l" t="t" r="r" b="b"/>
            <a:pathLst>
              <a:path w="773253" h="780079">
                <a:moveTo>
                  <a:pt x="0" y="0"/>
                </a:moveTo>
                <a:lnTo>
                  <a:pt x="773253" y="0"/>
                </a:lnTo>
                <a:lnTo>
                  <a:pt x="773253" y="780079"/>
                </a:lnTo>
                <a:lnTo>
                  <a:pt x="0" y="7800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27127BE-57CA-4546-8518-D2AD23854E3B}"/>
              </a:ext>
            </a:extLst>
          </p:cNvPr>
          <p:cNvSpPr/>
          <p:nvPr userDrawn="1"/>
        </p:nvSpPr>
        <p:spPr>
          <a:xfrm>
            <a:off x="6850799" y="3953682"/>
            <a:ext cx="760232" cy="837721"/>
          </a:xfrm>
          <a:custGeom>
            <a:avLst/>
            <a:gdLst/>
            <a:ahLst/>
            <a:cxnLst/>
            <a:rect l="l" t="t" r="r" b="b"/>
            <a:pathLst>
              <a:path w="760232" h="837721">
                <a:moveTo>
                  <a:pt x="0" y="0"/>
                </a:moveTo>
                <a:lnTo>
                  <a:pt x="760232" y="0"/>
                </a:lnTo>
                <a:lnTo>
                  <a:pt x="760232" y="837720"/>
                </a:lnTo>
                <a:lnTo>
                  <a:pt x="0" y="837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B62CDB7-0F1E-5540-ED35-E4BCE27F6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C97E3E3-E0B0-EA63-5978-4259730FC3F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82183" y="4399026"/>
            <a:ext cx="4013617" cy="7541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F9EDC50-2281-FB50-8727-C27967F27A01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82184" y="3561306"/>
            <a:ext cx="4013617" cy="6287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C7ACE3-9CF0-1689-FD2F-E3421D05AB10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82183" y="6143420"/>
            <a:ext cx="4775617" cy="633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9BCD857-E504-7967-CF7E-B5518F65E8ED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2184" y="5588521"/>
            <a:ext cx="4775617" cy="388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D278ED0-1874-ACCA-29FD-4985DB0A8ED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82183" y="7672962"/>
            <a:ext cx="4775617" cy="633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A77089B-8F75-151B-D2D3-4EEC155CD70A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482184" y="7118063"/>
            <a:ext cx="4775617" cy="38807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42FFD6-AC29-3F7A-A4C1-98DC57BB3D7C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12785019" y="6143420"/>
            <a:ext cx="4775617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641CB1-5DDB-17B5-7E90-AAC5535A998F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2785020" y="5588521"/>
            <a:ext cx="4775617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FD9CE2F-51B5-BC88-2B59-7CB882B9E903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13817558" y="7918097"/>
            <a:ext cx="3743078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621B4D5-1DD9-AA62-8CEC-9D4515EBD8E2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3817559" y="7118063"/>
            <a:ext cx="3743078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93C2C23-85E4-00BE-7E83-06D81ACB9F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0101ADB-9CBD-F0C9-F8C5-F6609AD9F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8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0B85460-A81D-2223-DA40-FD9DC183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7717A08-68F6-3374-232D-DBBEC86AFFF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482183" y="5389626"/>
            <a:ext cx="8661817" cy="13540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E383E5-23E8-9B27-24B8-51E514FCE70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82184" y="4551905"/>
            <a:ext cx="8661817" cy="11289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4F26F7B-FE3E-352D-4BC3-203189370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Chart Placeholder 3">
            <a:extLst>
              <a:ext uri="{FF2B5EF4-FFF2-40B4-BE49-F238E27FC236}">
                <a16:creationId xmlns:a16="http://schemas.microsoft.com/office/drawing/2014/main" id="{0E215B1D-AFD1-6D68-9733-E24644726C6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9372600" y="2781300"/>
            <a:ext cx="8433215" cy="624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A168372-1BB0-8A77-5489-6860C5345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664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C3595-6AE1-0188-FE1A-DF8D5BB8AF4A}"/>
              </a:ext>
            </a:extLst>
          </p:cNvPr>
          <p:cNvSpPr/>
          <p:nvPr userDrawn="1"/>
        </p:nvSpPr>
        <p:spPr>
          <a:xfrm>
            <a:off x="482184" y="1742749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D95D0-A90D-4D43-502F-7593A9B8E113}"/>
              </a:ext>
            </a:extLst>
          </p:cNvPr>
          <p:cNvSpPr/>
          <p:nvPr userDrawn="1"/>
        </p:nvSpPr>
        <p:spPr>
          <a:xfrm>
            <a:off x="6270772" y="1742749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0FC10-3C8F-63BB-1236-20B00376382F}"/>
              </a:ext>
            </a:extLst>
          </p:cNvPr>
          <p:cNvSpPr/>
          <p:nvPr userDrawn="1"/>
        </p:nvSpPr>
        <p:spPr>
          <a:xfrm>
            <a:off x="12059360" y="1742749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6E5F29-26C7-2799-5029-2E29F2A41A04}"/>
              </a:ext>
            </a:extLst>
          </p:cNvPr>
          <p:cNvSpPr/>
          <p:nvPr userDrawn="1"/>
        </p:nvSpPr>
        <p:spPr>
          <a:xfrm>
            <a:off x="482184" y="1590349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2590B2-6E44-688E-6D2A-B3F343836585}"/>
              </a:ext>
            </a:extLst>
          </p:cNvPr>
          <p:cNvSpPr/>
          <p:nvPr userDrawn="1"/>
        </p:nvSpPr>
        <p:spPr>
          <a:xfrm>
            <a:off x="6273384" y="1590349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DAFCDF-ECB1-023A-2C5B-BB9EBA122C2E}"/>
              </a:ext>
            </a:extLst>
          </p:cNvPr>
          <p:cNvSpPr/>
          <p:nvPr userDrawn="1"/>
        </p:nvSpPr>
        <p:spPr>
          <a:xfrm>
            <a:off x="12065896" y="1590349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BD8CB1-36E8-BC4E-0013-E446CC43B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046" y="3266749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BA6AE85-655D-70F8-E374-A6B3E6E40FE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17046" y="2703851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390195A-C591-DEE1-B87F-7FC741401C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48220" y="3266749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F83DF0-D812-554C-7702-5D129EF9C78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548220" y="2703851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8E45E6F-7004-5F97-18B8-8DA6B3D04C61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2289452" y="3266749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3C5F88C-E2E1-7895-FADF-CEDB977AC3A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2289452" y="2703851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BE1EE4-697E-3595-3E2D-1BE2A97A0E8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7046" y="1714500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41F511-256F-FB08-B0DE-884E6B79980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533230" y="1714500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F8F43C0-4E05-755B-5948-44F8524D7F70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2274463" y="1714500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E86D31-F4A9-4AB4-F4BD-1D8CB91F7F7A}"/>
              </a:ext>
            </a:extLst>
          </p:cNvPr>
          <p:cNvSpPr/>
          <p:nvPr userDrawn="1"/>
        </p:nvSpPr>
        <p:spPr>
          <a:xfrm>
            <a:off x="482184" y="5518336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C196B4-7D33-5D18-BE12-3CB817C90426}"/>
              </a:ext>
            </a:extLst>
          </p:cNvPr>
          <p:cNvSpPr/>
          <p:nvPr userDrawn="1"/>
        </p:nvSpPr>
        <p:spPr>
          <a:xfrm>
            <a:off x="6270772" y="5518336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49600D-4CDF-37F4-64CA-31C5F12FFEE2}"/>
              </a:ext>
            </a:extLst>
          </p:cNvPr>
          <p:cNvSpPr/>
          <p:nvPr userDrawn="1"/>
        </p:nvSpPr>
        <p:spPr>
          <a:xfrm>
            <a:off x="12059360" y="5518336"/>
            <a:ext cx="5542824" cy="3352801"/>
          </a:xfrm>
          <a:prstGeom prst="rect">
            <a:avLst/>
          </a:prstGeom>
          <a:solidFill>
            <a:srgbClr val="DCC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A53BF8E-77CF-DB8A-7DAC-149E938CC45A}"/>
              </a:ext>
            </a:extLst>
          </p:cNvPr>
          <p:cNvSpPr/>
          <p:nvPr userDrawn="1"/>
        </p:nvSpPr>
        <p:spPr>
          <a:xfrm>
            <a:off x="482184" y="5365936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45611B5-47C3-6C9C-A2F2-79615DD62B99}"/>
              </a:ext>
            </a:extLst>
          </p:cNvPr>
          <p:cNvSpPr/>
          <p:nvPr userDrawn="1"/>
        </p:nvSpPr>
        <p:spPr>
          <a:xfrm>
            <a:off x="6273384" y="5365936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D30775-EF75-8AA8-8FAF-82E7A213AFBC}"/>
              </a:ext>
            </a:extLst>
          </p:cNvPr>
          <p:cNvSpPr/>
          <p:nvPr userDrawn="1"/>
        </p:nvSpPr>
        <p:spPr>
          <a:xfrm>
            <a:off x="12065896" y="5365936"/>
            <a:ext cx="5542824" cy="685800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39CFE26-A85A-80FB-DD40-32DD22A462E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17046" y="7042336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3E2A797-1367-CE26-F8D5-207D74C75244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717046" y="6479438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1C00216-0ED0-7668-8DEA-B700DCD60B3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548220" y="7042336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0623D61-ACD3-1842-9BA8-11F7C1778A19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548220" y="6479438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06950A0-B0BB-0106-E02C-C02D0E3D7ED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89452" y="7042336"/>
            <a:ext cx="5074154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44005A7-750A-D6B7-7CBE-C1B1FBB2F58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12289452" y="6479438"/>
            <a:ext cx="5074154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1E8135FB-5029-3244-F617-6C55694A34D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17046" y="5490087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FAD4D11-D24F-7334-869E-A476F125DA86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533230" y="5490087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443C4AE-E912-0444-4819-7DA008064D4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74463" y="5490087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2EE11C1-905C-E765-26AA-2A5467E834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BF194C-1553-3DCF-7C37-D2D12BAAB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67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BAB6ECC-6CF3-F3DC-029A-CB41D8D55779}"/>
              </a:ext>
            </a:extLst>
          </p:cNvPr>
          <p:cNvGrpSpPr/>
          <p:nvPr userDrawn="1"/>
        </p:nvGrpSpPr>
        <p:grpSpPr>
          <a:xfrm>
            <a:off x="1028700" y="4292482"/>
            <a:ext cx="5238839" cy="2045569"/>
            <a:chOff x="0" y="0"/>
            <a:chExt cx="1040817" cy="4064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D53CF4-E34C-7300-D347-D5E5EFAE781B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CF38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8AC8D7-DF2C-D5B3-04D5-DCC857180148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C9B12F6-1960-BA80-4A96-C8438C2B8003}"/>
              </a:ext>
            </a:extLst>
          </p:cNvPr>
          <p:cNvGrpSpPr/>
          <p:nvPr userDrawn="1"/>
        </p:nvGrpSpPr>
        <p:grpSpPr>
          <a:xfrm>
            <a:off x="6524580" y="4292482"/>
            <a:ext cx="5238839" cy="2045569"/>
            <a:chOff x="0" y="0"/>
            <a:chExt cx="1040817" cy="4064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2431BF-D18F-8905-44CA-530E9950F096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D6728160-23BC-9D2A-3B4F-7A034DD19EDB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30D51AB7-4F19-CF01-789A-EB9063CF5FAC}"/>
              </a:ext>
            </a:extLst>
          </p:cNvPr>
          <p:cNvGrpSpPr/>
          <p:nvPr userDrawn="1"/>
        </p:nvGrpSpPr>
        <p:grpSpPr>
          <a:xfrm>
            <a:off x="12020595" y="4292482"/>
            <a:ext cx="5238839" cy="2045569"/>
            <a:chOff x="0" y="0"/>
            <a:chExt cx="1040817" cy="40640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A8B84010-B575-03EF-4775-F3A547AB47A7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3D7B9FB8-E0D7-C566-EAD0-97CEF4AB305E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FF5E6497-E54A-8627-5D1B-3168C0F8D7A3}"/>
              </a:ext>
            </a:extLst>
          </p:cNvPr>
          <p:cNvGrpSpPr/>
          <p:nvPr userDrawn="1"/>
        </p:nvGrpSpPr>
        <p:grpSpPr>
          <a:xfrm>
            <a:off x="1028700" y="6733714"/>
            <a:ext cx="5238839" cy="2045569"/>
            <a:chOff x="0" y="0"/>
            <a:chExt cx="1040817" cy="406400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ECDD0DA-4C9E-F644-665B-8C792E5C01E4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187252E7-4BCA-FF3E-C1F3-F1C77F282F45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A054B163-25FC-14EF-8DFC-2A3C91884EEE}"/>
              </a:ext>
            </a:extLst>
          </p:cNvPr>
          <p:cNvGrpSpPr/>
          <p:nvPr userDrawn="1"/>
        </p:nvGrpSpPr>
        <p:grpSpPr>
          <a:xfrm>
            <a:off x="6524580" y="6733714"/>
            <a:ext cx="5238839" cy="2045569"/>
            <a:chOff x="0" y="0"/>
            <a:chExt cx="1040817" cy="406400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0FF00E1-5F49-E71E-6CAD-D82A58244959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429660ED-1F47-F8C7-3F9B-95631A0A80A6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4594413-2D70-6633-0034-34234CDF77A7}"/>
              </a:ext>
            </a:extLst>
          </p:cNvPr>
          <p:cNvGrpSpPr/>
          <p:nvPr userDrawn="1"/>
        </p:nvGrpSpPr>
        <p:grpSpPr>
          <a:xfrm>
            <a:off x="12020595" y="6733714"/>
            <a:ext cx="5238839" cy="2045569"/>
            <a:chOff x="0" y="0"/>
            <a:chExt cx="1040817" cy="406400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6A93C85-1ABD-BC49-D158-8400A516D77C}"/>
                </a:ext>
              </a:extLst>
            </p:cNvPr>
            <p:cNvSpPr/>
            <p:nvPr/>
          </p:nvSpPr>
          <p:spPr>
            <a:xfrm>
              <a:off x="0" y="0"/>
              <a:ext cx="1040817" cy="406400"/>
            </a:xfrm>
            <a:custGeom>
              <a:avLst/>
              <a:gdLst/>
              <a:ahLst/>
              <a:cxnLst/>
              <a:rect l="l" t="t" r="r" b="b"/>
              <a:pathLst>
                <a:path w="1040817" h="406400">
                  <a:moveTo>
                    <a:pt x="837617" y="0"/>
                  </a:moveTo>
                  <a:cubicBezTo>
                    <a:pt x="949842" y="0"/>
                    <a:pt x="1040817" y="90976"/>
                    <a:pt x="1040817" y="203200"/>
                  </a:cubicBezTo>
                  <a:cubicBezTo>
                    <a:pt x="1040817" y="315424"/>
                    <a:pt x="949842" y="406400"/>
                    <a:pt x="8376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30901E73-A3FA-BDC4-1F32-01EC874DE127}"/>
                </a:ext>
              </a:extLst>
            </p:cNvPr>
            <p:cNvSpPr txBox="1"/>
            <p:nvPr/>
          </p:nvSpPr>
          <p:spPr>
            <a:xfrm>
              <a:off x="0" y="-57150"/>
              <a:ext cx="1040817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D10FE79A-2461-B631-DF41-5E04625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23631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9DDC213-8F83-6D33-71A0-0B485E9E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2528974"/>
            <a:ext cx="17348616" cy="14478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4A9BD72-8608-D391-CBAD-984553F163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457353" y="4608192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A49AE5F-171E-D086-76D4-9615F4E1C8F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26501" y="4608192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47962D0-C5C5-5BD8-77BD-A0F4082FCB4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412901" y="4608192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A004C6A-D62A-ECF2-9FA4-39871C1DA6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26501" y="7058094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3BF1179-B878-65FE-B22A-9FED7AFE365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57353" y="7023588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D9C3C29-4D52-E908-1AB4-6DEF8609A06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2412901" y="7023588"/>
            <a:ext cx="4410047" cy="13981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9634A5-518F-B500-2618-018153A61C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940C63C-830C-4C2B-3130-A63139A29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42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0FB22DF-12F2-B0B4-304A-B2D2826C6E0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115800" y="723900"/>
            <a:ext cx="5562600" cy="8305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189AAD-9C83-2CE6-0100-3146DF89CE30}"/>
              </a:ext>
            </a:extLst>
          </p:cNvPr>
          <p:cNvSpPr/>
          <p:nvPr userDrawn="1"/>
        </p:nvSpPr>
        <p:spPr>
          <a:xfrm flipH="1">
            <a:off x="11114645" y="465559"/>
            <a:ext cx="2111949" cy="1478364"/>
          </a:xfrm>
          <a:custGeom>
            <a:avLst/>
            <a:gdLst/>
            <a:ahLst/>
            <a:cxnLst/>
            <a:rect l="l" t="t" r="r" b="b"/>
            <a:pathLst>
              <a:path w="2111949" h="1478364">
                <a:moveTo>
                  <a:pt x="2111949" y="0"/>
                </a:moveTo>
                <a:lnTo>
                  <a:pt x="0" y="0"/>
                </a:lnTo>
                <a:lnTo>
                  <a:pt x="0" y="1478364"/>
                </a:lnTo>
                <a:lnTo>
                  <a:pt x="2111949" y="1478364"/>
                </a:lnTo>
                <a:lnTo>
                  <a:pt x="211194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E2618A06-A7BE-9DC7-B686-DA83A0E24A10}"/>
              </a:ext>
            </a:extLst>
          </p:cNvPr>
          <p:cNvSpPr/>
          <p:nvPr userDrawn="1"/>
        </p:nvSpPr>
        <p:spPr>
          <a:xfrm flipH="1">
            <a:off x="10758116" y="4332382"/>
            <a:ext cx="1920019" cy="5204262"/>
          </a:xfrm>
          <a:custGeom>
            <a:avLst/>
            <a:gdLst/>
            <a:ahLst/>
            <a:cxnLst/>
            <a:rect l="l" t="t" r="r" b="b"/>
            <a:pathLst>
              <a:path w="1920019" h="5204262">
                <a:moveTo>
                  <a:pt x="1920019" y="0"/>
                </a:moveTo>
                <a:lnTo>
                  <a:pt x="0" y="0"/>
                </a:lnTo>
                <a:lnTo>
                  <a:pt x="0" y="5204261"/>
                </a:lnTo>
                <a:lnTo>
                  <a:pt x="1920019" y="5204261"/>
                </a:lnTo>
                <a:lnTo>
                  <a:pt x="19200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9F3DF6F-3E32-87E1-8A47-A7084C75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2367861"/>
            <a:ext cx="8661816" cy="4655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05B6AD-D88E-CACB-22D1-C11E1D21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7299678"/>
            <a:ext cx="8661816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68AB1E-CD49-2C1B-2C63-E7449C51C5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B9A261F-33E3-6931-ABE9-E4597AA44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62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9E50E8-FC10-632D-696A-6A3514D7E6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66313" y="2217738"/>
            <a:ext cx="8421687" cy="6178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B496230-CE95-6F00-57CE-20E2D58D6554}"/>
              </a:ext>
            </a:extLst>
          </p:cNvPr>
          <p:cNvSpPr/>
          <p:nvPr userDrawn="1"/>
        </p:nvSpPr>
        <p:spPr>
          <a:xfrm>
            <a:off x="14464520" y="535315"/>
            <a:ext cx="3004198" cy="2099439"/>
          </a:xfrm>
          <a:custGeom>
            <a:avLst/>
            <a:gdLst/>
            <a:ahLst/>
            <a:cxnLst/>
            <a:rect l="l" t="t" r="r" b="b"/>
            <a:pathLst>
              <a:path w="3004198" h="2099439">
                <a:moveTo>
                  <a:pt x="0" y="0"/>
                </a:moveTo>
                <a:lnTo>
                  <a:pt x="3004198" y="0"/>
                </a:lnTo>
                <a:lnTo>
                  <a:pt x="3004198" y="2099440"/>
                </a:lnTo>
                <a:lnTo>
                  <a:pt x="0" y="209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5ACBF54-ADB6-DF74-BA8F-89F741279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2946468"/>
            <a:ext cx="8599017" cy="122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E4F676-ED11-85BE-0561-BC591E1E277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2184" y="2383570"/>
            <a:ext cx="8599017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49CFEE-F7FE-ED38-03A4-D8E14AC4C5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82184" y="5072980"/>
            <a:ext cx="8599017" cy="122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1A12590-B5CA-D837-24A4-373302C15E2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82184" y="4510082"/>
            <a:ext cx="8599017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6A702E-3165-F4DB-CF53-7BD4303F745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2184" y="7199492"/>
            <a:ext cx="8599017" cy="122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67DC318-B4FA-863C-F754-BAFD44DD67F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82184" y="6636594"/>
            <a:ext cx="8599017" cy="5628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6C16BF-C1D3-C208-CF0B-5ACE4FCC23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02F1339-C919-A14F-3F93-41592946F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67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04EFD654-F0C1-88FF-145D-A22E360F3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0225" y="1325563"/>
            <a:ext cx="354647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0E314D4D-0A26-0814-C49F-81CDA6AA1CF9}"/>
              </a:ext>
            </a:extLst>
          </p:cNvPr>
          <p:cNvSpPr/>
          <p:nvPr userDrawn="1"/>
        </p:nvSpPr>
        <p:spPr>
          <a:xfrm>
            <a:off x="0" y="4656647"/>
            <a:ext cx="2039998" cy="4656517"/>
          </a:xfrm>
          <a:custGeom>
            <a:avLst/>
            <a:gdLst/>
            <a:ahLst/>
            <a:cxnLst/>
            <a:rect l="l" t="t" r="r" b="b"/>
            <a:pathLst>
              <a:path w="2475267" h="5650066">
                <a:moveTo>
                  <a:pt x="0" y="0"/>
                </a:moveTo>
                <a:lnTo>
                  <a:pt x="2475267" y="0"/>
                </a:lnTo>
                <a:lnTo>
                  <a:pt x="2475267" y="5650066"/>
                </a:lnTo>
                <a:lnTo>
                  <a:pt x="0" y="565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E306C6B5-15D0-F950-7FE6-6C8E8FAA20DF}"/>
              </a:ext>
            </a:extLst>
          </p:cNvPr>
          <p:cNvSpPr/>
          <p:nvPr userDrawn="1"/>
        </p:nvSpPr>
        <p:spPr>
          <a:xfrm>
            <a:off x="4337073" y="2137757"/>
            <a:ext cx="2535853" cy="1553786"/>
          </a:xfrm>
          <a:custGeom>
            <a:avLst/>
            <a:gdLst/>
            <a:ahLst/>
            <a:cxnLst/>
            <a:rect l="l" t="t" r="r" b="b"/>
            <a:pathLst>
              <a:path w="2535853" h="1553786">
                <a:moveTo>
                  <a:pt x="0" y="0"/>
                </a:moveTo>
                <a:lnTo>
                  <a:pt x="2535853" y="0"/>
                </a:lnTo>
                <a:lnTo>
                  <a:pt x="2535853" y="1553786"/>
                </a:lnTo>
                <a:lnTo>
                  <a:pt x="0" y="1553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69551FF-3584-DDB8-1BD0-B58207A3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2857500"/>
            <a:ext cx="8077200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7E6B28D-2138-1BBB-2A9C-A5CFBCA2F03B}"/>
              </a:ext>
            </a:extLst>
          </p:cNvPr>
          <p:cNvSpPr txBox="1">
            <a:spLocks/>
          </p:cNvSpPr>
          <p:nvPr userDrawn="1"/>
        </p:nvSpPr>
        <p:spPr>
          <a:xfrm>
            <a:off x="7772400" y="7272943"/>
            <a:ext cx="112776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2644893-8E36-11CB-E19C-F90B136F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0" y="7886925"/>
            <a:ext cx="1127760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7E1F291-0F6D-7D39-B6C9-EDA40920F4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A53EE6C-7593-DB4D-9833-F72A0581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823FB2A0-C3E9-2AEB-8874-12E63FDB030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21088" y="4114800"/>
            <a:ext cx="3544887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2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0F0E54-18DE-685E-2171-0910B26DC84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192000" y="0"/>
            <a:ext cx="6096000" cy="7353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E7A65F-4518-AD81-2354-258FD332DEB5}"/>
              </a:ext>
            </a:extLst>
          </p:cNvPr>
          <p:cNvSpPr/>
          <p:nvPr userDrawn="1"/>
        </p:nvSpPr>
        <p:spPr>
          <a:xfrm>
            <a:off x="13498273" y="5823276"/>
            <a:ext cx="816384" cy="816384"/>
          </a:xfrm>
          <a:custGeom>
            <a:avLst/>
            <a:gdLst/>
            <a:ahLst/>
            <a:cxnLst/>
            <a:rect l="l" t="t" r="r" b="b"/>
            <a:pathLst>
              <a:path w="816384" h="816384">
                <a:moveTo>
                  <a:pt x="0" y="0"/>
                </a:moveTo>
                <a:lnTo>
                  <a:pt x="816385" y="0"/>
                </a:lnTo>
                <a:lnTo>
                  <a:pt x="816385" y="816384"/>
                </a:lnTo>
                <a:lnTo>
                  <a:pt x="0" y="81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9470D1F-17BC-42DE-9120-185CD5DCDBF6}"/>
              </a:ext>
            </a:extLst>
          </p:cNvPr>
          <p:cNvGrpSpPr/>
          <p:nvPr userDrawn="1"/>
        </p:nvGrpSpPr>
        <p:grpSpPr>
          <a:xfrm>
            <a:off x="11605138" y="4775766"/>
            <a:ext cx="1204894" cy="1204894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05A0381-5B47-BEE2-4B92-C970FDE5F1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6CA6FC-4B66-9A3E-B180-13586E2F076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2">
            <a:extLst>
              <a:ext uri="{FF2B5EF4-FFF2-40B4-BE49-F238E27FC236}">
                <a16:creationId xmlns:a16="http://schemas.microsoft.com/office/drawing/2014/main" id="{865165FF-C91D-7938-286B-9EE1931CCFDA}"/>
              </a:ext>
            </a:extLst>
          </p:cNvPr>
          <p:cNvSpPr/>
          <p:nvPr userDrawn="1"/>
        </p:nvSpPr>
        <p:spPr>
          <a:xfrm>
            <a:off x="11519345" y="6639660"/>
            <a:ext cx="1376481" cy="1376481"/>
          </a:xfrm>
          <a:custGeom>
            <a:avLst/>
            <a:gdLst/>
            <a:ahLst/>
            <a:cxnLst/>
            <a:rect l="l" t="t" r="r" b="b"/>
            <a:pathLst>
              <a:path w="1376481" h="1376481">
                <a:moveTo>
                  <a:pt x="0" y="0"/>
                </a:moveTo>
                <a:lnTo>
                  <a:pt x="1376482" y="0"/>
                </a:lnTo>
                <a:lnTo>
                  <a:pt x="1376482" y="1376481"/>
                </a:lnTo>
                <a:lnTo>
                  <a:pt x="0" y="1376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76BBF00-D527-4473-0E56-7D65F9B2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1869189"/>
            <a:ext cx="1062175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64BA084-6FBA-ACAB-C2DD-571DDE2C932D}"/>
              </a:ext>
            </a:extLst>
          </p:cNvPr>
          <p:cNvSpPr txBox="1">
            <a:spLocks/>
          </p:cNvSpPr>
          <p:nvPr userDrawn="1"/>
        </p:nvSpPr>
        <p:spPr>
          <a:xfrm>
            <a:off x="449705" y="4993088"/>
            <a:ext cx="1062175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B5931D8-F1AC-A26A-6A05-A5FB6AF81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5831409"/>
            <a:ext cx="1053239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8E0A756-C80F-F1A2-86D6-2842220E5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A4AEF9C-8381-9BE5-E819-69FEFADCE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553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C58913C-CABE-6EA4-00D5-F607E1AD819F}"/>
              </a:ext>
            </a:extLst>
          </p:cNvPr>
          <p:cNvSpPr/>
          <p:nvPr userDrawn="1"/>
        </p:nvSpPr>
        <p:spPr>
          <a:xfrm>
            <a:off x="11353800" y="2225693"/>
            <a:ext cx="6232258" cy="5643615"/>
          </a:xfrm>
          <a:custGeom>
            <a:avLst/>
            <a:gdLst/>
            <a:ahLst/>
            <a:cxnLst/>
            <a:rect l="l" t="t" r="r" b="b"/>
            <a:pathLst>
              <a:path w="6653924" h="6025454">
                <a:moveTo>
                  <a:pt x="0" y="0"/>
                </a:moveTo>
                <a:lnTo>
                  <a:pt x="6653925" y="0"/>
                </a:lnTo>
                <a:lnTo>
                  <a:pt x="6653925" y="6025454"/>
                </a:lnTo>
                <a:lnTo>
                  <a:pt x="0" y="602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5DF66C5-6369-749C-6395-85B0068F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1869189"/>
            <a:ext cx="1062175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0FEC4F8-BD6A-AB3C-4E49-2F407ADA4D86}"/>
              </a:ext>
            </a:extLst>
          </p:cNvPr>
          <p:cNvSpPr txBox="1">
            <a:spLocks/>
          </p:cNvSpPr>
          <p:nvPr userDrawn="1"/>
        </p:nvSpPr>
        <p:spPr>
          <a:xfrm>
            <a:off x="449705" y="4993088"/>
            <a:ext cx="1062175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C56617-4FC1-558B-5AD4-54B405F15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5831409"/>
            <a:ext cx="1053239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851E42-E6D4-C8E4-D2E6-CB2B8B7FFE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BAD9E67-6F16-D33A-4228-2C260FD34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8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92CB84-729C-E8F3-EA33-11C93707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6DC5D5D0-F728-326D-4E9F-C8CC18F701FB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3DF90165-F33F-9F75-45CA-8D477C3E8DAF}"/>
              </a:ext>
            </a:extLst>
          </p:cNvPr>
          <p:cNvSpPr/>
          <p:nvPr userDrawn="1"/>
        </p:nvSpPr>
        <p:spPr>
          <a:xfrm>
            <a:off x="9898281" y="2367861"/>
            <a:ext cx="7361019" cy="5889448"/>
          </a:xfrm>
          <a:custGeom>
            <a:avLst/>
            <a:gdLst/>
            <a:ahLst/>
            <a:cxnLst/>
            <a:rect l="l" t="t" r="r" b="b"/>
            <a:pathLst>
              <a:path w="7361019" h="5889448">
                <a:moveTo>
                  <a:pt x="0" y="0"/>
                </a:moveTo>
                <a:lnTo>
                  <a:pt x="7361019" y="0"/>
                </a:lnTo>
                <a:lnTo>
                  <a:pt x="7361019" y="5889448"/>
                </a:lnTo>
                <a:lnTo>
                  <a:pt x="0" y="588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27865F6-3118-6A26-CDD2-A55AFBF9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2367861"/>
            <a:ext cx="8661816" cy="4655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929E2-3DB5-DBDF-9350-B07831EBC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184" y="7299678"/>
            <a:ext cx="8661816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471C16F-85F1-E932-AE7B-B507EA21CD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9FA297F-5EC3-9054-E3F2-4F7F1A566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653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C8177E07-95D8-EFCB-4F69-6A8A6A40A4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3427413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EFBED49D-E84C-81DF-FBBE-ADE0C2091D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29000" y="0"/>
            <a:ext cx="3425825" cy="5143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B955CEDD-E8C4-C1EF-D9FF-BC234DB374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2475" y="5143500"/>
            <a:ext cx="2571750" cy="25717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6B52072-7BAF-EA7A-4598-08EB8355637E}"/>
              </a:ext>
            </a:extLst>
          </p:cNvPr>
          <p:cNvSpPr/>
          <p:nvPr userDrawn="1"/>
        </p:nvSpPr>
        <p:spPr>
          <a:xfrm flipH="1">
            <a:off x="4201609" y="3137712"/>
            <a:ext cx="4167639" cy="3291663"/>
          </a:xfrm>
          <a:custGeom>
            <a:avLst/>
            <a:gdLst/>
            <a:ahLst/>
            <a:cxnLst/>
            <a:rect l="l" t="t" r="r" b="b"/>
            <a:pathLst>
              <a:path w="4167639" h="3291663">
                <a:moveTo>
                  <a:pt x="4167639" y="0"/>
                </a:moveTo>
                <a:lnTo>
                  <a:pt x="0" y="0"/>
                </a:lnTo>
                <a:lnTo>
                  <a:pt x="0" y="3291663"/>
                </a:lnTo>
                <a:lnTo>
                  <a:pt x="4167639" y="3291663"/>
                </a:lnTo>
                <a:lnTo>
                  <a:pt x="416763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DDE412A-72A6-4FCE-E39F-B2A8D74B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2538" y="1878634"/>
            <a:ext cx="876507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F49502D-6621-39B4-3F4E-04742FAC352C}"/>
              </a:ext>
            </a:extLst>
          </p:cNvPr>
          <p:cNvSpPr txBox="1">
            <a:spLocks/>
          </p:cNvSpPr>
          <p:nvPr userDrawn="1"/>
        </p:nvSpPr>
        <p:spPr>
          <a:xfrm>
            <a:off x="9042538" y="6286500"/>
            <a:ext cx="876507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995F192-0470-0024-B369-4C502FA6B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6918" y="7124821"/>
            <a:ext cx="869133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46B0A18-5A79-260C-82E6-06C3076134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7385353-5F01-947D-FA92-7A4E015D5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160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B8C03-94D9-A44A-53AF-080823B6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365" y="1562100"/>
            <a:ext cx="8919836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B4E79E-A8BE-8485-A16E-E691178C9D46}"/>
              </a:ext>
            </a:extLst>
          </p:cNvPr>
          <p:cNvSpPr/>
          <p:nvPr userDrawn="1"/>
        </p:nvSpPr>
        <p:spPr>
          <a:xfrm>
            <a:off x="1028700" y="1685425"/>
            <a:ext cx="7107148" cy="6916150"/>
          </a:xfrm>
          <a:custGeom>
            <a:avLst/>
            <a:gdLst/>
            <a:ahLst/>
            <a:cxnLst/>
            <a:rect l="l" t="t" r="r" b="b"/>
            <a:pathLst>
              <a:path w="7107148" h="6916150">
                <a:moveTo>
                  <a:pt x="0" y="0"/>
                </a:moveTo>
                <a:lnTo>
                  <a:pt x="7107148" y="0"/>
                </a:lnTo>
                <a:lnTo>
                  <a:pt x="7107148" y="6916150"/>
                </a:lnTo>
                <a:lnTo>
                  <a:pt x="0" y="69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BD76596-D32B-C5ED-2909-B6749488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9527" y="2847050"/>
            <a:ext cx="8932674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DDE0CF-E2D9-7368-2393-FFEA631B61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1EF1B6E-83FC-70C9-A502-ABAFCE5D3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073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A0DE5B8-1C19-AB06-8DDD-3692B773D079}"/>
              </a:ext>
            </a:extLst>
          </p:cNvPr>
          <p:cNvSpPr/>
          <p:nvPr userDrawn="1"/>
        </p:nvSpPr>
        <p:spPr>
          <a:xfrm>
            <a:off x="14232811" y="1562100"/>
            <a:ext cx="3133683" cy="6267367"/>
          </a:xfrm>
          <a:custGeom>
            <a:avLst/>
            <a:gdLst/>
            <a:ahLst/>
            <a:cxnLst/>
            <a:rect l="l" t="t" r="r" b="b"/>
            <a:pathLst>
              <a:path w="2946628" h="5893257">
                <a:moveTo>
                  <a:pt x="0" y="0"/>
                </a:moveTo>
                <a:lnTo>
                  <a:pt x="2946628" y="0"/>
                </a:lnTo>
                <a:lnTo>
                  <a:pt x="2946628" y="5893256"/>
                </a:lnTo>
                <a:lnTo>
                  <a:pt x="0" y="5893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5CAA8D-6AD2-3824-BB44-842FC8A7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6683834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F4DEC87-9533-7391-1268-3D7E4D1C83F0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82183" y="4783999"/>
            <a:ext cx="6683834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D8D5F9-9F35-3135-4BE6-C655DCAAF18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2184" y="4229100"/>
            <a:ext cx="6683834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D94693-02F2-0FA4-9299-2878EBE1E88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82183" y="7487442"/>
            <a:ext cx="6683834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116E5B-DEF6-DE76-0703-1A26DF1A1162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482184" y="6932543"/>
            <a:ext cx="6683834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C27611-C732-D826-7CEF-95298E0C48F6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7757627" y="2095897"/>
            <a:ext cx="5729773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62B9CD-3C35-D5B0-9CF5-F209C7514FE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7757628" y="1540998"/>
            <a:ext cx="5729773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30BD05-F865-9F74-2663-6B82C7B49C8E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57627" y="4779029"/>
            <a:ext cx="5729773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94C65-32A9-D492-3FD5-12D0D957B433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7757628" y="4224130"/>
            <a:ext cx="5729773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63920B0-2EE7-CC33-1E34-0A814D971F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6F2158D-3FE4-763B-9CB4-B54FF72AF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72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FFF23CB4-7FD3-144F-6A2D-A02A3F2515F6}"/>
              </a:ext>
            </a:extLst>
          </p:cNvPr>
          <p:cNvSpPr/>
          <p:nvPr userDrawn="1"/>
        </p:nvSpPr>
        <p:spPr>
          <a:xfrm>
            <a:off x="1028700" y="2404426"/>
            <a:ext cx="6925093" cy="5478148"/>
          </a:xfrm>
          <a:custGeom>
            <a:avLst/>
            <a:gdLst/>
            <a:ahLst/>
            <a:cxnLst/>
            <a:rect l="l" t="t" r="r" b="b"/>
            <a:pathLst>
              <a:path w="6925093" h="5478148">
                <a:moveTo>
                  <a:pt x="0" y="0"/>
                </a:moveTo>
                <a:lnTo>
                  <a:pt x="6925093" y="0"/>
                </a:lnTo>
                <a:lnTo>
                  <a:pt x="6925093" y="5478148"/>
                </a:lnTo>
                <a:lnTo>
                  <a:pt x="0" y="547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58034-F87E-BCEC-1CBA-24D9708791C1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534399" y="6545393"/>
            <a:ext cx="9296401" cy="6332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13080E-70BD-C15C-8802-C8C99A4C7A44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8534400" y="3203553"/>
            <a:ext cx="9296401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DC1090B-611E-2399-C60D-6B43D8D4C320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534400" y="2628900"/>
            <a:ext cx="9296401" cy="388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3B880A7-566F-E079-9235-82430F256D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7860EF8-703A-DDAB-4BFA-771379EEC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23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FBEBA2A-C107-A82E-AFB5-ADB12D63F2DE}"/>
              </a:ext>
            </a:extLst>
          </p:cNvPr>
          <p:cNvSpPr/>
          <p:nvPr userDrawn="1"/>
        </p:nvSpPr>
        <p:spPr>
          <a:xfrm>
            <a:off x="11414591" y="1869189"/>
            <a:ext cx="6100173" cy="6637698"/>
          </a:xfrm>
          <a:custGeom>
            <a:avLst/>
            <a:gdLst/>
            <a:ahLst/>
            <a:cxnLst/>
            <a:rect l="l" t="t" r="r" b="b"/>
            <a:pathLst>
              <a:path w="6544892" h="7121604">
                <a:moveTo>
                  <a:pt x="0" y="0"/>
                </a:moveTo>
                <a:lnTo>
                  <a:pt x="6544892" y="0"/>
                </a:lnTo>
                <a:lnTo>
                  <a:pt x="6544892" y="7121604"/>
                </a:lnTo>
                <a:lnTo>
                  <a:pt x="0" y="7121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4949C05-F8E1-F063-29EB-DCF78288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1869189"/>
            <a:ext cx="1062175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557AF06-A233-ACD5-A8FF-1C65DE399566}"/>
              </a:ext>
            </a:extLst>
          </p:cNvPr>
          <p:cNvSpPr txBox="1">
            <a:spLocks/>
          </p:cNvSpPr>
          <p:nvPr userDrawn="1"/>
        </p:nvSpPr>
        <p:spPr>
          <a:xfrm>
            <a:off x="449705" y="4993088"/>
            <a:ext cx="1062175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38E796-B307-1D82-8C3B-68F8CB65E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5831409"/>
            <a:ext cx="1062175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70FA7C5-5560-F3B6-CF10-87595808DE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17BBD77-F891-E43D-0CD0-84B12BE9E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246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4949C05-F8E1-F063-29EB-DCF78288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1869189"/>
            <a:ext cx="1062175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557AF06-A233-ACD5-A8FF-1C65DE399566}"/>
              </a:ext>
            </a:extLst>
          </p:cNvPr>
          <p:cNvSpPr txBox="1">
            <a:spLocks/>
          </p:cNvSpPr>
          <p:nvPr userDrawn="1"/>
        </p:nvSpPr>
        <p:spPr>
          <a:xfrm>
            <a:off x="449705" y="4993088"/>
            <a:ext cx="1062175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338E796-B307-1D82-8C3B-68F8CB65E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5831409"/>
            <a:ext cx="10621750" cy="9064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9BA22906-46A1-A2EF-05BF-29DC3639EE98}"/>
              </a:ext>
            </a:extLst>
          </p:cNvPr>
          <p:cNvSpPr/>
          <p:nvPr userDrawn="1"/>
        </p:nvSpPr>
        <p:spPr>
          <a:xfrm>
            <a:off x="13411200" y="1114057"/>
            <a:ext cx="2737122" cy="7739899"/>
          </a:xfrm>
          <a:custGeom>
            <a:avLst/>
            <a:gdLst/>
            <a:ahLst/>
            <a:cxnLst/>
            <a:rect l="l" t="t" r="r" b="b"/>
            <a:pathLst>
              <a:path w="2737122" h="7739899">
                <a:moveTo>
                  <a:pt x="0" y="0"/>
                </a:moveTo>
                <a:lnTo>
                  <a:pt x="2737122" y="0"/>
                </a:lnTo>
                <a:lnTo>
                  <a:pt x="2737122" y="7739899"/>
                </a:lnTo>
                <a:lnTo>
                  <a:pt x="0" y="773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C0302A3-47DB-91DF-6F7A-A95DEB290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9917D02-FC81-A2FB-63F9-08E531D6D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715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BE2B3-7E2A-9A4C-43AC-08DFC2925BFC}"/>
              </a:ext>
            </a:extLst>
          </p:cNvPr>
          <p:cNvSpPr txBox="1">
            <a:spLocks/>
          </p:cNvSpPr>
          <p:nvPr userDrawn="1"/>
        </p:nvSpPr>
        <p:spPr>
          <a:xfrm>
            <a:off x="449705" y="1714500"/>
            <a:ext cx="17388592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578D9-68B8-3AF8-5C8F-85CAC4FAB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705" y="2552820"/>
            <a:ext cx="8534399" cy="61720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F39D0-37E5-6A7C-D112-0A5F1043DC4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303898" y="2552820"/>
            <a:ext cx="8534399" cy="617207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2C4A2-A9E3-1DCB-DCD0-0706820288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5CF15E2-6D1F-130F-4790-725732011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85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7C71A2F-3F9B-3B1A-91E5-79A92F317C4A}"/>
              </a:ext>
            </a:extLst>
          </p:cNvPr>
          <p:cNvSpPr txBox="1">
            <a:spLocks/>
          </p:cNvSpPr>
          <p:nvPr userDrawn="1"/>
        </p:nvSpPr>
        <p:spPr>
          <a:xfrm>
            <a:off x="449704" y="723900"/>
            <a:ext cx="8262080" cy="5334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rgbClr val="3200C8"/>
                </a:solidFill>
                <a:latin typeface="PP Pangram Sans" pitchFamily="2" charset="77"/>
              </a:rPr>
              <a:t>Click to edit Master subtitle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16E88C4F-E4B1-92A6-0A8C-80B09419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129" y="3390900"/>
            <a:ext cx="10621751" cy="2518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DEA7F1D-0A23-22D0-2DD4-38D1CA6AEC94}"/>
              </a:ext>
            </a:extLst>
          </p:cNvPr>
          <p:cNvSpPr txBox="1">
            <a:spLocks/>
          </p:cNvSpPr>
          <p:nvPr userDrawn="1"/>
        </p:nvSpPr>
        <p:spPr>
          <a:xfrm>
            <a:off x="7214129" y="6514799"/>
            <a:ext cx="1062175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/>
              <a:t>Click to edit Master title style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01E7886-A279-C764-FB41-ADD041666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04B09C9-9F20-8DAE-9EF0-9A80E58FA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9704" y="1257300"/>
            <a:ext cx="5798695" cy="784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564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7E14A7F-DD31-791A-1768-7E3C76C7A86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361488" y="1028700"/>
            <a:ext cx="8926512" cy="66055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0BAEA4F-2A59-2B55-5FFA-11DE85FF6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FC61C6B-E788-5D13-A2CD-23FDBF7007D0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108E27-7998-8C3F-0A71-E72CC8378EDD}"/>
              </a:ext>
            </a:extLst>
          </p:cNvPr>
          <p:cNvSpPr/>
          <p:nvPr userDrawn="1"/>
        </p:nvSpPr>
        <p:spPr>
          <a:xfrm>
            <a:off x="4701463" y="5508712"/>
            <a:ext cx="6179110" cy="5963201"/>
          </a:xfrm>
          <a:custGeom>
            <a:avLst/>
            <a:gdLst/>
            <a:ahLst/>
            <a:cxnLst/>
            <a:rect l="l" t="t" r="r" b="b"/>
            <a:pathLst>
              <a:path w="6179110" h="5963201">
                <a:moveTo>
                  <a:pt x="0" y="0"/>
                </a:moveTo>
                <a:lnTo>
                  <a:pt x="6179110" y="0"/>
                </a:lnTo>
                <a:lnTo>
                  <a:pt x="6179110" y="5963201"/>
                </a:lnTo>
                <a:lnTo>
                  <a:pt x="0" y="5963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AD07A2E-0986-92C5-43E4-3EF610281C95}"/>
              </a:ext>
            </a:extLst>
          </p:cNvPr>
          <p:cNvSpPr/>
          <p:nvPr userDrawn="1"/>
        </p:nvSpPr>
        <p:spPr>
          <a:xfrm>
            <a:off x="8100513" y="775111"/>
            <a:ext cx="4479063" cy="952819"/>
          </a:xfrm>
          <a:custGeom>
            <a:avLst/>
            <a:gdLst/>
            <a:ahLst/>
            <a:cxnLst/>
            <a:rect l="l" t="t" r="r" b="b"/>
            <a:pathLst>
              <a:path w="4479063" h="952819">
                <a:moveTo>
                  <a:pt x="0" y="0"/>
                </a:moveTo>
                <a:lnTo>
                  <a:pt x="4479064" y="0"/>
                </a:lnTo>
                <a:lnTo>
                  <a:pt x="4479064" y="952819"/>
                </a:lnTo>
                <a:lnTo>
                  <a:pt x="0" y="95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670896E-FCD3-F69C-307C-7F4E90C4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3555398"/>
            <a:ext cx="7190641" cy="8999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>
              <a:defRPr sz="48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4171575-351F-866F-EDEA-7B47607FE837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581760" y="4967493"/>
            <a:ext cx="7091066" cy="63320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C23C85-83A4-A42A-8C33-7E986B608D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77986D6-5F73-FFC4-FB0F-600197091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916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9">
    <p:bg>
      <p:bgPr>
        <a:gradFill>
          <a:gsLst>
            <a:gs pos="100000">
              <a:schemeClr val="tx1">
                <a:lumMod val="50000"/>
              </a:schemeClr>
            </a:gs>
            <a:gs pos="0">
              <a:srgbClr val="3200C8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21FEE070-2405-8D26-BA33-05D0CBAC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9705" y="941070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05107A4-3112-0093-7EF6-8765C456DC3A}"/>
              </a:ext>
            </a:extLst>
          </p:cNvPr>
          <p:cNvSpPr/>
          <p:nvPr userDrawn="1"/>
        </p:nvSpPr>
        <p:spPr>
          <a:xfrm flipH="1">
            <a:off x="12613688" y="1487598"/>
            <a:ext cx="2927567" cy="7770702"/>
          </a:xfrm>
          <a:custGeom>
            <a:avLst/>
            <a:gdLst/>
            <a:ahLst/>
            <a:cxnLst/>
            <a:rect l="l" t="t" r="r" b="b"/>
            <a:pathLst>
              <a:path w="2927567" h="7770702">
                <a:moveTo>
                  <a:pt x="2927567" y="0"/>
                </a:moveTo>
                <a:lnTo>
                  <a:pt x="0" y="0"/>
                </a:lnTo>
                <a:lnTo>
                  <a:pt x="0" y="7770702"/>
                </a:lnTo>
                <a:lnTo>
                  <a:pt x="2927567" y="7770702"/>
                </a:lnTo>
                <a:lnTo>
                  <a:pt x="29275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4D9C045-F865-B59E-B7B5-75C37908E82D}"/>
              </a:ext>
            </a:extLst>
          </p:cNvPr>
          <p:cNvSpPr/>
          <p:nvPr userDrawn="1"/>
        </p:nvSpPr>
        <p:spPr>
          <a:xfrm>
            <a:off x="928665" y="6167671"/>
            <a:ext cx="480771" cy="480771"/>
          </a:xfrm>
          <a:custGeom>
            <a:avLst/>
            <a:gdLst/>
            <a:ahLst/>
            <a:cxnLst/>
            <a:rect l="l" t="t" r="r" b="b"/>
            <a:pathLst>
              <a:path w="480771" h="480771">
                <a:moveTo>
                  <a:pt x="0" y="0"/>
                </a:moveTo>
                <a:lnTo>
                  <a:pt x="480772" y="0"/>
                </a:lnTo>
                <a:lnTo>
                  <a:pt x="480772" y="480771"/>
                </a:lnTo>
                <a:lnTo>
                  <a:pt x="0" y="480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C410A28-31CA-7518-AD9B-371073EC786D}"/>
              </a:ext>
            </a:extLst>
          </p:cNvPr>
          <p:cNvSpPr/>
          <p:nvPr userDrawn="1"/>
        </p:nvSpPr>
        <p:spPr>
          <a:xfrm>
            <a:off x="3627376" y="6261651"/>
            <a:ext cx="582487" cy="405623"/>
          </a:xfrm>
          <a:custGeom>
            <a:avLst/>
            <a:gdLst/>
            <a:ahLst/>
            <a:cxnLst/>
            <a:rect l="l" t="t" r="r" b="b"/>
            <a:pathLst>
              <a:path w="582487" h="405623">
                <a:moveTo>
                  <a:pt x="0" y="0"/>
                </a:moveTo>
                <a:lnTo>
                  <a:pt x="582488" y="0"/>
                </a:lnTo>
                <a:lnTo>
                  <a:pt x="582488" y="405623"/>
                </a:lnTo>
                <a:lnTo>
                  <a:pt x="0" y="405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8330260-F2D4-7F8B-9D10-94BC6D227549}"/>
              </a:ext>
            </a:extLst>
          </p:cNvPr>
          <p:cNvSpPr txBox="1"/>
          <p:nvPr userDrawn="1"/>
        </p:nvSpPr>
        <p:spPr>
          <a:xfrm>
            <a:off x="762000" y="3299250"/>
            <a:ext cx="13780686" cy="149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39"/>
              </a:lnSpc>
            </a:pPr>
            <a:r>
              <a:rPr lang="en-US" sz="10399">
                <a:solidFill>
                  <a:schemeClr val="bg1"/>
                </a:solidFill>
                <a:latin typeface="Pangram Heavy"/>
                <a:ea typeface="Pangram Heavy"/>
                <a:cs typeface="Pangram Heavy"/>
                <a:sym typeface="Pangram Heavy"/>
              </a:rPr>
              <a:t>THANK YOU 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CA3C31E-59E8-E039-6FD2-59A88CEBD000}"/>
              </a:ext>
            </a:extLst>
          </p:cNvPr>
          <p:cNvSpPr txBox="1"/>
          <p:nvPr userDrawn="1"/>
        </p:nvSpPr>
        <p:spPr>
          <a:xfrm>
            <a:off x="1655815" y="6223551"/>
            <a:ext cx="172391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FF91"/>
                </a:solidFill>
                <a:latin typeface="Pangram"/>
                <a:ea typeface="Pangram"/>
                <a:cs typeface="Pangram"/>
                <a:sym typeface="Pangram"/>
              </a:rPr>
              <a:t>nfon.com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87D72E3-7D56-3CD5-5F2F-E67E73A2F4F7}"/>
              </a:ext>
            </a:extLst>
          </p:cNvPr>
          <p:cNvSpPr txBox="1"/>
          <p:nvPr userDrawn="1"/>
        </p:nvSpPr>
        <p:spPr>
          <a:xfrm>
            <a:off x="4457514" y="6259040"/>
            <a:ext cx="372592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FF91"/>
                </a:solidFill>
                <a:latin typeface="Pangram"/>
                <a:ea typeface="Pangram"/>
                <a:cs typeface="Pangram"/>
                <a:sym typeface="Pangram"/>
              </a:rPr>
              <a:t>hello@nfon.com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C8C26C3-1B49-82A7-FEEB-8B57C862D1BE}"/>
              </a:ext>
            </a:extLst>
          </p:cNvPr>
          <p:cNvSpPr txBox="1"/>
          <p:nvPr userDrawn="1"/>
        </p:nvSpPr>
        <p:spPr>
          <a:xfrm>
            <a:off x="928665" y="4961676"/>
            <a:ext cx="13780686" cy="804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5600">
                <a:solidFill>
                  <a:schemeClr val="bg1"/>
                </a:solidFill>
                <a:latin typeface="Pangram Heavy"/>
                <a:ea typeface="Pangram Heavy"/>
                <a:cs typeface="Pangram Heavy"/>
                <a:sym typeface="Pangram Heavy"/>
              </a:rPr>
              <a:t>for your time and attention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015A8BC-37C4-7ED3-905F-D5059F923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1"/>
                </a:solidFill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4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7420BB2-DAE0-942C-0299-91AE4D4D6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6360D2B0-9135-913F-4F2A-EF6C5977A723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89BAB4A-EB28-9C12-1514-748D59978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4" y="1181100"/>
            <a:ext cx="17381095" cy="259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9600" b="1" i="0"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76B554D-C397-BCF2-50C5-CB15BA36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3" y="4229100"/>
            <a:ext cx="17348615" cy="50371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PP Pangram Sans" pitchFamily="2" charset="77"/>
              </a:defRPr>
            </a:lvl1pPr>
            <a:lvl2pPr>
              <a:defRPr b="0" i="0">
                <a:latin typeface="PP Pangram Sans" pitchFamily="2" charset="77"/>
              </a:defRPr>
            </a:lvl2pPr>
            <a:lvl3pPr>
              <a:defRPr b="0" i="0">
                <a:latin typeface="PP Pangram Sans" pitchFamily="2" charset="77"/>
              </a:defRPr>
            </a:lvl3pPr>
            <a:lvl4pPr>
              <a:defRPr b="0" i="0">
                <a:latin typeface="PP Pangram Sans" pitchFamily="2" charset="77"/>
              </a:defRPr>
            </a:lvl4pPr>
            <a:lvl5pPr>
              <a:defRPr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F709FCA-6908-76E5-C27D-99B7F80E0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1110656-EFBB-CD29-5AAF-C53F052F7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040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3E35B7-EB4A-B524-1EC1-9608005C6B79}"/>
              </a:ext>
            </a:extLst>
          </p:cNvPr>
          <p:cNvSpPr/>
          <p:nvPr userDrawn="1"/>
        </p:nvSpPr>
        <p:spPr>
          <a:xfrm>
            <a:off x="9601200" y="3314699"/>
            <a:ext cx="5638427" cy="5638801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C8AE46-4726-B2F3-F953-FB9A63753551}"/>
              </a:ext>
            </a:extLst>
          </p:cNvPr>
          <p:cNvSpPr/>
          <p:nvPr userDrawn="1"/>
        </p:nvSpPr>
        <p:spPr>
          <a:xfrm>
            <a:off x="3505574" y="3314699"/>
            <a:ext cx="5638427" cy="5638801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B07BD7E-2755-AF67-F619-2D86792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1403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4F8ADA0-D328-CCDF-9EC2-DA6D04E5E2E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0367591" y="4076700"/>
            <a:ext cx="3958009" cy="190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0E82808-AB1D-D052-6FA1-4D8BFECE0D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43882" y="4076700"/>
            <a:ext cx="3958009" cy="1905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 i="0">
                <a:solidFill>
                  <a:srgbClr val="00FF9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E1EC3CE-8FA1-063D-661F-443D6E092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882" y="7200900"/>
            <a:ext cx="3958009" cy="1066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68CF83A-B2A2-37A0-192E-72957984F59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339882" y="7200900"/>
            <a:ext cx="3958009" cy="10667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CD3C01B-372D-6EB0-C351-1EF682DB1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AD363C-B597-EAE7-C72F-6D073735A2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635C70-B806-5701-B4E2-EFC8D2DCA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532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CD3C01B-372D-6EB0-C351-1EF682DB1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AD363C-B597-EAE7-C72F-6D073735A2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CCB9F75-2E41-BD24-1B18-B4F964B13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13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10831CA-A74C-9B13-81C4-3A12FFA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0" y="1562100"/>
            <a:ext cx="8534399" cy="335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185AFC-6894-3311-070B-32622EB36094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144000" y="5143500"/>
            <a:ext cx="8534399" cy="35813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7846A6-F5FE-7386-1089-3AD424812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D83D059-BAB2-2B50-894B-CFDCC0EC40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936D7BE-A81C-9087-1B20-EC0ED4883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3D2CE39C-C646-B13D-F4CD-99AC2404AA5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449263" y="1562100"/>
            <a:ext cx="8237537" cy="7162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966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DE2B057-CBBF-A219-107F-246AB591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DD7D93-9C0E-1980-C702-6480DD9614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057400" y="3295500"/>
            <a:ext cx="6324600" cy="4092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4F5D7D6-AAFB-06EF-44AF-787D0A0B0C36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0394448" y="3295500"/>
            <a:ext cx="6670963" cy="4092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6EA226C-A7D9-53E8-4886-66AB74BE442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057400" y="3862883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5824ED7-4FF6-DD98-A53E-964DF740BB15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370127" y="3862883"/>
            <a:ext cx="5074154" cy="40924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D6A27C2-78FA-6BD4-4E3F-DD0598A58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42C95E-D22D-1333-821E-EA084CD920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Chart Placeholder 3">
            <a:extLst>
              <a:ext uri="{FF2B5EF4-FFF2-40B4-BE49-F238E27FC236}">
                <a16:creationId xmlns:a16="http://schemas.microsoft.com/office/drawing/2014/main" id="{0860C9DD-2F50-5FBE-FE7B-5596A312043D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449705" y="4447548"/>
            <a:ext cx="8313295" cy="45821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hart Placeholder 3">
            <a:extLst>
              <a:ext uri="{FF2B5EF4-FFF2-40B4-BE49-F238E27FC236}">
                <a16:creationId xmlns:a16="http://schemas.microsoft.com/office/drawing/2014/main" id="{C7FF561E-1E40-49F1-70A6-5F3AC465CD40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577663" y="4447548"/>
            <a:ext cx="8313295" cy="45821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FDCC8-07D8-E737-3F7D-C16978F3B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7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9902BDD-7D0A-3A89-AF81-8B3269C7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074007A-C8C5-1CD7-3D4F-39798E83E987}"/>
              </a:ext>
            </a:extLst>
          </p:cNvPr>
          <p:cNvSpPr txBox="1">
            <a:spLocks/>
          </p:cNvSpPr>
          <p:nvPr userDrawn="1"/>
        </p:nvSpPr>
        <p:spPr>
          <a:xfrm>
            <a:off x="7848600" y="3390900"/>
            <a:ext cx="8534399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200C8"/>
                </a:solidFill>
              </a:rPr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322480-9729-1944-19CC-AD7906B59FD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848600" y="5077691"/>
            <a:ext cx="8534399" cy="6754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03D751C-F618-2AA2-2F12-05ECA09D5841}"/>
              </a:ext>
            </a:extLst>
          </p:cNvPr>
          <p:cNvSpPr txBox="1">
            <a:spLocks/>
          </p:cNvSpPr>
          <p:nvPr userDrawn="1"/>
        </p:nvSpPr>
        <p:spPr>
          <a:xfrm>
            <a:off x="7848600" y="6383482"/>
            <a:ext cx="8534399" cy="1524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200C8"/>
                </a:solidFill>
              </a:rPr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1A4987-8D1F-53DD-553D-E769A7CAF83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848600" y="8070273"/>
            <a:ext cx="8534399" cy="6754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A759CD8-C817-B56F-8592-5D8F93BFB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7DAE0B-A790-175C-F784-47ADA0B242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Chart Placeholder 3">
            <a:extLst>
              <a:ext uri="{FF2B5EF4-FFF2-40B4-BE49-F238E27FC236}">
                <a16:creationId xmlns:a16="http://schemas.microsoft.com/office/drawing/2014/main" id="{98CEBB8C-222D-ECBB-3F24-5F92FAA48118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449705" y="2781300"/>
            <a:ext cx="6713095" cy="6248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4F40E9-CACB-C007-5A15-77E3B2553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652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915223B6-B686-F79D-F95B-D2D20D47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93D7A28F-E165-9DF8-91A2-8248F90D8459}"/>
              </a:ext>
            </a:extLst>
          </p:cNvPr>
          <p:cNvSpPr/>
          <p:nvPr userDrawn="1"/>
        </p:nvSpPr>
        <p:spPr>
          <a:xfrm>
            <a:off x="13661194" y="3430517"/>
            <a:ext cx="2671739" cy="5343477"/>
          </a:xfrm>
          <a:custGeom>
            <a:avLst/>
            <a:gdLst/>
            <a:ahLst/>
            <a:cxnLst/>
            <a:rect l="l" t="t" r="r" b="b"/>
            <a:pathLst>
              <a:path w="2671739" h="5343477">
                <a:moveTo>
                  <a:pt x="0" y="0"/>
                </a:moveTo>
                <a:lnTo>
                  <a:pt x="2671738" y="0"/>
                </a:lnTo>
                <a:lnTo>
                  <a:pt x="2671738" y="5343477"/>
                </a:lnTo>
                <a:lnTo>
                  <a:pt x="0" y="5343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C4A03-9162-32D8-6335-DBC0CA72CDCD}"/>
              </a:ext>
            </a:extLst>
          </p:cNvPr>
          <p:cNvSpPr/>
          <p:nvPr userDrawn="1"/>
        </p:nvSpPr>
        <p:spPr>
          <a:xfrm>
            <a:off x="914400" y="3430517"/>
            <a:ext cx="10287000" cy="22860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68B34C-0E0B-CA97-85B5-7B8B337CC638}"/>
              </a:ext>
            </a:extLst>
          </p:cNvPr>
          <p:cNvSpPr/>
          <p:nvPr userDrawn="1"/>
        </p:nvSpPr>
        <p:spPr>
          <a:xfrm>
            <a:off x="914400" y="6284553"/>
            <a:ext cx="10287000" cy="22860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D0DA553-9632-AB65-BDC6-0301AD71AE70}"/>
              </a:ext>
            </a:extLst>
          </p:cNvPr>
          <p:cNvSpPr txBox="1">
            <a:spLocks/>
          </p:cNvSpPr>
          <p:nvPr userDrawn="1"/>
        </p:nvSpPr>
        <p:spPr>
          <a:xfrm>
            <a:off x="1385887" y="3969113"/>
            <a:ext cx="4557713" cy="1174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FF91"/>
                </a:solidFill>
              </a:rPr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C889BB3-77DF-AFB6-393C-62379940711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60203" y="4147328"/>
            <a:ext cx="3810000" cy="8523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2ACE2304-2EC6-B5D8-FA8B-F0812413D84F}"/>
              </a:ext>
            </a:extLst>
          </p:cNvPr>
          <p:cNvSpPr txBox="1">
            <a:spLocks/>
          </p:cNvSpPr>
          <p:nvPr userDrawn="1"/>
        </p:nvSpPr>
        <p:spPr>
          <a:xfrm>
            <a:off x="1385887" y="6684604"/>
            <a:ext cx="4557713" cy="1278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FF91"/>
                </a:solidFill>
              </a:rPr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870E6A7-3FE8-84F3-6984-C84C16CCAEB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660203" y="6973656"/>
            <a:ext cx="3810000" cy="8523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C60087F-096C-CBA0-6E04-553E22FA4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0077980-002C-EC10-926C-9E29F8892E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7C50ABC-0509-DD42-2B1B-E86C50EEC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247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E97B7EB-8432-7C2E-8AAD-CAB5148A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73486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59EBAEBD-28DA-2023-3CEB-A93BCC7176A7}"/>
              </a:ext>
            </a:extLst>
          </p:cNvPr>
          <p:cNvSpPr/>
          <p:nvPr userDrawn="1"/>
        </p:nvSpPr>
        <p:spPr>
          <a:xfrm>
            <a:off x="11904148" y="3535943"/>
            <a:ext cx="5621852" cy="5029002"/>
          </a:xfrm>
          <a:custGeom>
            <a:avLst/>
            <a:gdLst/>
            <a:ahLst/>
            <a:cxnLst/>
            <a:rect l="l" t="t" r="r" b="b"/>
            <a:pathLst>
              <a:path w="5621852" h="5029002">
                <a:moveTo>
                  <a:pt x="0" y="0"/>
                </a:moveTo>
                <a:lnTo>
                  <a:pt x="5621852" y="0"/>
                </a:lnTo>
                <a:lnTo>
                  <a:pt x="5621852" y="5029003"/>
                </a:lnTo>
                <a:lnTo>
                  <a:pt x="0" y="50290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F6274A-7D19-60A6-7285-9569DAD011D7}"/>
              </a:ext>
            </a:extLst>
          </p:cNvPr>
          <p:cNvSpPr/>
          <p:nvPr userDrawn="1"/>
        </p:nvSpPr>
        <p:spPr>
          <a:xfrm>
            <a:off x="914400" y="3430517"/>
            <a:ext cx="10287000" cy="22860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618CA-FED7-527D-5BCF-264B875EBBAA}"/>
              </a:ext>
            </a:extLst>
          </p:cNvPr>
          <p:cNvSpPr/>
          <p:nvPr userDrawn="1"/>
        </p:nvSpPr>
        <p:spPr>
          <a:xfrm>
            <a:off x="914400" y="6284553"/>
            <a:ext cx="10287000" cy="2286000"/>
          </a:xfrm>
          <a:prstGeom prst="rect">
            <a:avLst/>
          </a:prstGeom>
          <a:solidFill>
            <a:srgbClr val="3200C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9295C4E-4E7E-6B40-E216-D812AF0F054A}"/>
              </a:ext>
            </a:extLst>
          </p:cNvPr>
          <p:cNvSpPr txBox="1">
            <a:spLocks/>
          </p:cNvSpPr>
          <p:nvPr userDrawn="1"/>
        </p:nvSpPr>
        <p:spPr>
          <a:xfrm>
            <a:off x="1385887" y="3969113"/>
            <a:ext cx="4557713" cy="11743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FF91"/>
                </a:solidFill>
              </a:rPr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46A3FB-FAE3-E4B5-5E83-DF669D31E4A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660203" y="4147328"/>
            <a:ext cx="3810000" cy="8523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0948A2A0-4AE3-98C9-47C2-A568070F7185}"/>
              </a:ext>
            </a:extLst>
          </p:cNvPr>
          <p:cNvSpPr txBox="1">
            <a:spLocks/>
          </p:cNvSpPr>
          <p:nvPr userDrawn="1"/>
        </p:nvSpPr>
        <p:spPr>
          <a:xfrm>
            <a:off x="1385887" y="6684604"/>
            <a:ext cx="4557713" cy="1278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PP Pangram Sans Extrabold" pitchFamily="2" charset="77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00FF91"/>
                </a:solidFill>
              </a:rPr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7DF0149-9451-5144-9E9E-7625804B262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660203" y="6973656"/>
            <a:ext cx="3810000" cy="8523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5CB3B528-C9A1-3DA8-85BD-9FEFB9625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F78E8F2-0FAF-5105-4DA0-E0F550ED43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AE1CF46-6E7C-C090-BB97-5E2C69F68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029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54F3B03-3E47-4FBB-3BC8-4FEAB918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3" y="1562100"/>
            <a:ext cx="7366417" cy="1219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095D1F-E2FC-8B43-E816-9ECCA78DA839}"/>
              </a:ext>
            </a:extLst>
          </p:cNvPr>
          <p:cNvSpPr/>
          <p:nvPr userDrawn="1"/>
        </p:nvSpPr>
        <p:spPr>
          <a:xfrm>
            <a:off x="8658943" y="741218"/>
            <a:ext cx="8707551" cy="2712518"/>
          </a:xfrm>
          <a:prstGeom prst="roundRect">
            <a:avLst/>
          </a:prstGeom>
          <a:solidFill>
            <a:srgbClr val="3200C8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4A3C31-B647-B5CC-4181-5B26806B2B2E}"/>
              </a:ext>
            </a:extLst>
          </p:cNvPr>
          <p:cNvSpPr/>
          <p:nvPr userDrawn="1"/>
        </p:nvSpPr>
        <p:spPr>
          <a:xfrm>
            <a:off x="8651062" y="6520857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FF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25D641-8CCA-4BCE-F626-72ACD7D1D081}"/>
              </a:ext>
            </a:extLst>
          </p:cNvPr>
          <p:cNvSpPr/>
          <p:nvPr userDrawn="1"/>
        </p:nvSpPr>
        <p:spPr>
          <a:xfrm>
            <a:off x="13162547" y="6520857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3200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3E19EE-06C8-86C1-64F8-57C1DD21DDD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901013" y="1874650"/>
            <a:ext cx="8167787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6C8E98-2D29-BA56-89BD-48C13139CC8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901014" y="1129203"/>
            <a:ext cx="8167787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063A38-421F-3B7B-E03D-5A1C83FB5AC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918267" y="7532664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74B7A6-7909-3AC2-AD31-D97F49308E7E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918268" y="6787217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BB529D-0DC6-1054-F944-1CB54205149F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3421256" y="7532664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CD0ECDE-639D-93F6-46A5-C58B5BDD5CE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13421257" y="6787217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E29272-512E-4BC1-C976-928955E2DE48}"/>
              </a:ext>
            </a:extLst>
          </p:cNvPr>
          <p:cNvSpPr/>
          <p:nvPr userDrawn="1"/>
        </p:nvSpPr>
        <p:spPr>
          <a:xfrm>
            <a:off x="8651062" y="3611402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3200C8">
                <a:alpha val="9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D643D6-5F3E-C14A-4039-867194BA6703}"/>
              </a:ext>
            </a:extLst>
          </p:cNvPr>
          <p:cNvSpPr/>
          <p:nvPr userDrawn="1"/>
        </p:nvSpPr>
        <p:spPr>
          <a:xfrm>
            <a:off x="13162547" y="3611402"/>
            <a:ext cx="4191000" cy="2652186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FF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ctr"/>
          <a:lstStyle/>
          <a:p>
            <a:pPr algn="ctr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E3CA50C-7EE2-7340-3DFE-39D77F064B1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8918267" y="4623209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7ED8A05-493E-4CEA-F803-FFBBF68A942F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8918268" y="3877762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C3B85E2-B942-28AA-C26B-868C31E9DF9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13421256" y="4623209"/>
            <a:ext cx="3654734" cy="1334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892C2CC-2CAA-BCAE-1263-7469E0C378A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421257" y="3877762"/>
            <a:ext cx="3654734" cy="565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PP Pangram Sans Extra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57D10-392F-5D62-31EF-52AE38E20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7451" y="3441895"/>
            <a:ext cx="7371150" cy="573114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3D8C8AB3-38FD-80E5-725A-7C802ADD3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BD68F6B-5341-76A6-64AA-8976DC71B7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17975CD-9076-CA0B-9362-97FF3C2B7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6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041E675D-3C63-4A39-3D03-44BAED884372}"/>
              </a:ext>
            </a:extLst>
          </p:cNvPr>
          <p:cNvSpPr/>
          <p:nvPr userDrawn="1"/>
        </p:nvSpPr>
        <p:spPr>
          <a:xfrm>
            <a:off x="4854833" y="4103790"/>
            <a:ext cx="12404468" cy="1019749"/>
          </a:xfrm>
          <a:prstGeom prst="rect">
            <a:avLst/>
          </a:prstGeom>
          <a:solidFill>
            <a:srgbClr val="3200C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E15BE4-BE03-7A31-AACE-82A1E5FC4818}"/>
              </a:ext>
            </a:extLst>
          </p:cNvPr>
          <p:cNvGrpSpPr/>
          <p:nvPr userDrawn="1"/>
        </p:nvGrpSpPr>
        <p:grpSpPr>
          <a:xfrm>
            <a:off x="490651" y="4103790"/>
            <a:ext cx="5526076" cy="1019749"/>
            <a:chOff x="0" y="0"/>
            <a:chExt cx="5906632" cy="11061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D4C6BD1-4C08-1F8E-C2F7-DB522A7F2C53}"/>
                </a:ext>
              </a:extLst>
            </p:cNvPr>
            <p:cNvSpPr/>
            <p:nvPr/>
          </p:nvSpPr>
          <p:spPr>
            <a:xfrm>
              <a:off x="0" y="0"/>
              <a:ext cx="5907902" cy="1107440"/>
            </a:xfrm>
            <a:custGeom>
              <a:avLst/>
              <a:gdLst/>
              <a:ahLst/>
              <a:cxnLst/>
              <a:rect l="l" t="t" r="r" b="b"/>
              <a:pathLst>
                <a:path w="5907902" h="1107440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B96BAA3-321A-952D-2E2F-02E8A453F83A}"/>
                </a:ext>
              </a:extLst>
            </p:cNvPr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69BAB169-A0B0-0167-FA7F-E771C082E3AA}"/>
              </a:ext>
            </a:extLst>
          </p:cNvPr>
          <p:cNvSpPr/>
          <p:nvPr userDrawn="1"/>
        </p:nvSpPr>
        <p:spPr>
          <a:xfrm>
            <a:off x="4854833" y="5298391"/>
            <a:ext cx="12404468" cy="1019749"/>
          </a:xfrm>
          <a:prstGeom prst="rect">
            <a:avLst/>
          </a:prstGeom>
          <a:solidFill>
            <a:srgbClr val="3200C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EB0771F-82B7-C1B3-254A-08D06AF8278B}"/>
              </a:ext>
            </a:extLst>
          </p:cNvPr>
          <p:cNvGrpSpPr/>
          <p:nvPr userDrawn="1"/>
        </p:nvGrpSpPr>
        <p:grpSpPr>
          <a:xfrm>
            <a:off x="490651" y="5298391"/>
            <a:ext cx="5526076" cy="1019749"/>
            <a:chOff x="0" y="0"/>
            <a:chExt cx="5906632" cy="110617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C642EF0-5088-966F-32A9-98E83446D2A1}"/>
                </a:ext>
              </a:extLst>
            </p:cNvPr>
            <p:cNvSpPr/>
            <p:nvPr/>
          </p:nvSpPr>
          <p:spPr>
            <a:xfrm>
              <a:off x="0" y="0"/>
              <a:ext cx="5907902" cy="1107440"/>
            </a:xfrm>
            <a:custGeom>
              <a:avLst/>
              <a:gdLst/>
              <a:ahLst/>
              <a:cxnLst/>
              <a:rect l="l" t="t" r="r" b="b"/>
              <a:pathLst>
                <a:path w="5907902" h="1107440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75A3223-965B-7F3C-DB3E-CA79906CC194}"/>
                </a:ext>
              </a:extLst>
            </p:cNvPr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2">
            <a:extLst>
              <a:ext uri="{FF2B5EF4-FFF2-40B4-BE49-F238E27FC236}">
                <a16:creationId xmlns:a16="http://schemas.microsoft.com/office/drawing/2014/main" id="{1137C650-C313-B047-770E-BB91B04B2FA1}"/>
              </a:ext>
            </a:extLst>
          </p:cNvPr>
          <p:cNvSpPr/>
          <p:nvPr userDrawn="1"/>
        </p:nvSpPr>
        <p:spPr>
          <a:xfrm>
            <a:off x="4854833" y="6492993"/>
            <a:ext cx="12404468" cy="1019749"/>
          </a:xfrm>
          <a:prstGeom prst="rect">
            <a:avLst/>
          </a:prstGeom>
          <a:solidFill>
            <a:srgbClr val="3200C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0C177DF0-B790-BA51-6454-93B7B434807F}"/>
              </a:ext>
            </a:extLst>
          </p:cNvPr>
          <p:cNvGrpSpPr/>
          <p:nvPr userDrawn="1"/>
        </p:nvGrpSpPr>
        <p:grpSpPr>
          <a:xfrm>
            <a:off x="490651" y="6492993"/>
            <a:ext cx="5526076" cy="1019749"/>
            <a:chOff x="0" y="0"/>
            <a:chExt cx="5906632" cy="1106170"/>
          </a:xfrm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1E149C35-1277-2666-D8C8-9D50B72FB9A7}"/>
                </a:ext>
              </a:extLst>
            </p:cNvPr>
            <p:cNvSpPr/>
            <p:nvPr/>
          </p:nvSpPr>
          <p:spPr>
            <a:xfrm>
              <a:off x="0" y="0"/>
              <a:ext cx="5907902" cy="1107440"/>
            </a:xfrm>
            <a:custGeom>
              <a:avLst/>
              <a:gdLst/>
              <a:ahLst/>
              <a:cxnLst/>
              <a:rect l="l" t="t" r="r" b="b"/>
              <a:pathLst>
                <a:path w="5907902" h="1107440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EBFC6C2C-67B3-2CF4-0095-4B508D1C6A8F}"/>
                </a:ext>
              </a:extLst>
            </p:cNvPr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AutoShape 17">
            <a:extLst>
              <a:ext uri="{FF2B5EF4-FFF2-40B4-BE49-F238E27FC236}">
                <a16:creationId xmlns:a16="http://schemas.microsoft.com/office/drawing/2014/main" id="{092A4462-7EF6-8B30-CA65-14B7638B366D}"/>
              </a:ext>
            </a:extLst>
          </p:cNvPr>
          <p:cNvSpPr/>
          <p:nvPr userDrawn="1"/>
        </p:nvSpPr>
        <p:spPr>
          <a:xfrm>
            <a:off x="4854833" y="7687594"/>
            <a:ext cx="12404468" cy="1019749"/>
          </a:xfrm>
          <a:prstGeom prst="rect">
            <a:avLst/>
          </a:prstGeom>
          <a:solidFill>
            <a:srgbClr val="3200C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D4B4A830-63BF-D034-AE5B-74942D147CF9}"/>
              </a:ext>
            </a:extLst>
          </p:cNvPr>
          <p:cNvGrpSpPr/>
          <p:nvPr userDrawn="1"/>
        </p:nvGrpSpPr>
        <p:grpSpPr>
          <a:xfrm>
            <a:off x="490651" y="7687594"/>
            <a:ext cx="5526076" cy="1019749"/>
            <a:chOff x="0" y="0"/>
            <a:chExt cx="5906632" cy="1106170"/>
          </a:xfrm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DF427F07-5222-B5A0-20AE-65D98EAD894E}"/>
                </a:ext>
              </a:extLst>
            </p:cNvPr>
            <p:cNvSpPr/>
            <p:nvPr/>
          </p:nvSpPr>
          <p:spPr>
            <a:xfrm>
              <a:off x="0" y="0"/>
              <a:ext cx="5907902" cy="1107440"/>
            </a:xfrm>
            <a:custGeom>
              <a:avLst/>
              <a:gdLst/>
              <a:ahLst/>
              <a:cxnLst/>
              <a:rect l="l" t="t" r="r" b="b"/>
              <a:pathLst>
                <a:path w="5907902" h="1107440">
                  <a:moveTo>
                    <a:pt x="5906632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907902" y="1107440"/>
                  </a:lnTo>
                  <a:lnTo>
                    <a:pt x="5907902" y="0"/>
                  </a:ln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7880EE7-DEEB-CF6A-A426-5E15786A6C4F}"/>
                </a:ext>
              </a:extLst>
            </p:cNvPr>
            <p:cNvSpPr/>
            <p:nvPr/>
          </p:nvSpPr>
          <p:spPr>
            <a:xfrm>
              <a:off x="144174" y="172686"/>
              <a:ext cx="796232" cy="762069"/>
            </a:xfrm>
            <a:custGeom>
              <a:avLst/>
              <a:gdLst/>
              <a:ahLst/>
              <a:cxnLst/>
              <a:rect l="l" t="t" r="r" b="b"/>
              <a:pathLst>
                <a:path w="796232" h="762069">
                  <a:moveTo>
                    <a:pt x="398116" y="34"/>
                  </a:moveTo>
                  <a:cubicBezTo>
                    <a:pt x="261975" y="0"/>
                    <a:pt x="136161" y="72610"/>
                    <a:pt x="68080" y="190506"/>
                  </a:cubicBezTo>
                  <a:cubicBezTo>
                    <a:pt x="0" y="308402"/>
                    <a:pt x="0" y="453666"/>
                    <a:pt x="68080" y="571562"/>
                  </a:cubicBezTo>
                  <a:cubicBezTo>
                    <a:pt x="136161" y="689458"/>
                    <a:pt x="261975" y="762068"/>
                    <a:pt x="398116" y="762034"/>
                  </a:cubicBezTo>
                  <a:cubicBezTo>
                    <a:pt x="534257" y="762068"/>
                    <a:pt x="660071" y="689458"/>
                    <a:pt x="728152" y="571562"/>
                  </a:cubicBezTo>
                  <a:cubicBezTo>
                    <a:pt x="796232" y="453666"/>
                    <a:pt x="796232" y="308402"/>
                    <a:pt x="728152" y="190506"/>
                  </a:cubicBezTo>
                  <a:cubicBezTo>
                    <a:pt x="660071" y="72610"/>
                    <a:pt x="534257" y="0"/>
                    <a:pt x="398116" y="34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2C32A9B6-283F-1DAC-A351-F699D73D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7771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466B63-6436-552A-70DA-AE02494B0DE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82184" y="2802345"/>
            <a:ext cx="16777116" cy="67541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74685BBE-868F-3640-2088-E188188C20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99CB2E7-9952-FB3C-586A-EAF4D335EB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D43FCDF-0C59-B6EA-91F0-B28E9323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096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E68E45D7-F36D-7A03-35D2-52FFF7B2C322}"/>
              </a:ext>
            </a:extLst>
          </p:cNvPr>
          <p:cNvSpPr/>
          <p:nvPr userDrawn="1"/>
        </p:nvSpPr>
        <p:spPr>
          <a:xfrm flipV="1">
            <a:off x="1519153" y="5761135"/>
            <a:ext cx="15249695" cy="42260"/>
          </a:xfrm>
          <a:prstGeom prst="line">
            <a:avLst/>
          </a:prstGeom>
          <a:ln w="38100" cap="flat">
            <a:gradFill>
              <a:gsLst>
                <a:gs pos="0">
                  <a:srgbClr val="00FF91">
                    <a:alpha val="30000"/>
                  </a:srgbClr>
                </a:gs>
                <a:gs pos="100000">
                  <a:srgbClr val="3200C8">
                    <a:alpha val="30000"/>
                  </a:srgbClr>
                </a:gs>
              </a:gsLst>
              <a:lin ang="0"/>
            </a:gra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664F038F-E8AA-BF3D-54DD-228022A9D5BB}"/>
              </a:ext>
            </a:extLst>
          </p:cNvPr>
          <p:cNvSpPr/>
          <p:nvPr userDrawn="1"/>
        </p:nvSpPr>
        <p:spPr>
          <a:xfrm flipH="1">
            <a:off x="9144000" y="2569344"/>
            <a:ext cx="0" cy="6408939"/>
          </a:xfrm>
          <a:prstGeom prst="line">
            <a:avLst/>
          </a:prstGeom>
          <a:ln w="38100" cap="flat">
            <a:gradFill>
              <a:gsLst>
                <a:gs pos="0">
                  <a:srgbClr val="00FF91">
                    <a:alpha val="30000"/>
                  </a:srgbClr>
                </a:gs>
                <a:gs pos="100000">
                  <a:srgbClr val="3200C8">
                    <a:alpha val="30000"/>
                  </a:srgbClr>
                </a:gs>
              </a:gsLst>
              <a:lin ang="0"/>
            </a:gra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E96F99-39B2-ADF7-5B61-DAFE72102072}"/>
              </a:ext>
            </a:extLst>
          </p:cNvPr>
          <p:cNvGrpSpPr/>
          <p:nvPr userDrawn="1"/>
        </p:nvGrpSpPr>
        <p:grpSpPr>
          <a:xfrm>
            <a:off x="2301551" y="2569344"/>
            <a:ext cx="3830632" cy="594031"/>
            <a:chOff x="0" y="0"/>
            <a:chExt cx="2746403" cy="42589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E8A27A-9AA4-0296-0A3C-CF2A9DA3A233}"/>
                </a:ext>
              </a:extLst>
            </p:cNvPr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F307A-975B-5DFF-4B58-415D4B313E3D}"/>
                </a:ext>
              </a:extLst>
            </p:cNvPr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2 Bold"/>
                  <a:ea typeface="Garet 2 Bold"/>
                  <a:cs typeface="Garet 2 Bold"/>
                  <a:sym typeface="Garet 2 Bold"/>
                </a:rPr>
                <a:t>Strengths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91D20C-1F73-8DB4-3A84-CE237658E3EF}"/>
              </a:ext>
            </a:extLst>
          </p:cNvPr>
          <p:cNvGrpSpPr/>
          <p:nvPr userDrawn="1"/>
        </p:nvGrpSpPr>
        <p:grpSpPr>
          <a:xfrm>
            <a:off x="2301551" y="6089145"/>
            <a:ext cx="3830632" cy="594031"/>
            <a:chOff x="0" y="0"/>
            <a:chExt cx="2746403" cy="425895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8F7C657-B3A8-ECFA-E7A4-2BD99ABA6C91}"/>
                </a:ext>
              </a:extLst>
            </p:cNvPr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40C31D-09AC-8E35-72BA-837A844C5A73}"/>
                </a:ext>
              </a:extLst>
            </p:cNvPr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Garet 2 Bold"/>
                  <a:ea typeface="Garet 2 Bold"/>
                  <a:cs typeface="Garet 2 Bold"/>
                  <a:sym typeface="Garet 2 Bold"/>
                </a:rPr>
                <a:t>Opportunities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8E159C-09BF-18EB-7E18-C0742CE572F2}"/>
              </a:ext>
            </a:extLst>
          </p:cNvPr>
          <p:cNvGrpSpPr/>
          <p:nvPr userDrawn="1"/>
        </p:nvGrpSpPr>
        <p:grpSpPr>
          <a:xfrm>
            <a:off x="10403863" y="2569344"/>
            <a:ext cx="3830632" cy="594031"/>
            <a:chOff x="0" y="0"/>
            <a:chExt cx="2746403" cy="4258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CE073AE-F21A-11A3-AAEF-20B30B19C29A}"/>
                </a:ext>
              </a:extLst>
            </p:cNvPr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BEF1CE-70F6-D84F-0620-8E55F3125508}"/>
                </a:ext>
              </a:extLst>
            </p:cNvPr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Garet 2 Bold"/>
                  <a:ea typeface="Garet 2 Bold"/>
                  <a:cs typeface="Garet 2 Bold"/>
                  <a:sym typeface="Garet 2 Bold"/>
                </a:rPr>
                <a:t>Weaknesses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5670B1-7643-D826-06A7-69255A1D1658}"/>
              </a:ext>
            </a:extLst>
          </p:cNvPr>
          <p:cNvGrpSpPr/>
          <p:nvPr userDrawn="1"/>
        </p:nvGrpSpPr>
        <p:grpSpPr>
          <a:xfrm>
            <a:off x="10441377" y="6089145"/>
            <a:ext cx="3830632" cy="594031"/>
            <a:chOff x="0" y="0"/>
            <a:chExt cx="2746403" cy="425895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7EAF196-F1C7-911D-20AA-6AF899F519B0}"/>
                </a:ext>
              </a:extLst>
            </p:cNvPr>
            <p:cNvSpPr/>
            <p:nvPr/>
          </p:nvSpPr>
          <p:spPr>
            <a:xfrm>
              <a:off x="0" y="0"/>
              <a:ext cx="2746403" cy="425895"/>
            </a:xfrm>
            <a:custGeom>
              <a:avLst/>
              <a:gdLst/>
              <a:ahLst/>
              <a:cxnLst/>
              <a:rect l="l" t="t" r="r" b="b"/>
              <a:pathLst>
                <a:path w="2746403" h="425895">
                  <a:moveTo>
                    <a:pt x="2543203" y="0"/>
                  </a:moveTo>
                  <a:cubicBezTo>
                    <a:pt x="2655427" y="0"/>
                    <a:pt x="2746403" y="95340"/>
                    <a:pt x="2746403" y="212948"/>
                  </a:cubicBezTo>
                  <a:cubicBezTo>
                    <a:pt x="2746403" y="330556"/>
                    <a:pt x="2655427" y="425895"/>
                    <a:pt x="2543203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985F51-F27F-C46D-8794-8E71366070FD}"/>
                </a:ext>
              </a:extLst>
            </p:cNvPr>
            <p:cNvSpPr txBox="1"/>
            <p:nvPr/>
          </p:nvSpPr>
          <p:spPr>
            <a:xfrm>
              <a:off x="0" y="-47625"/>
              <a:ext cx="2746403" cy="4735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Garet 2 Bold"/>
                  <a:ea typeface="Garet 2 Bold"/>
                  <a:cs typeface="Garet 2 Bold"/>
                  <a:sym typeface="Garet 2 Bold"/>
                </a:rPr>
                <a:t>Threats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1253E5-C290-906D-9521-EE9E01150AE1}"/>
              </a:ext>
            </a:extLst>
          </p:cNvPr>
          <p:cNvGrpSpPr/>
          <p:nvPr userDrawn="1"/>
        </p:nvGrpSpPr>
        <p:grpSpPr>
          <a:xfrm>
            <a:off x="1707520" y="2569344"/>
            <a:ext cx="594031" cy="594031"/>
            <a:chOff x="0" y="0"/>
            <a:chExt cx="812800" cy="8128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4402B2-EA38-2CBC-8CEC-08E71DC009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6818192-9B6B-7F8B-7F90-C56B21D775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CE939-F63F-AB06-0C77-98BBCD570621}"/>
              </a:ext>
            </a:extLst>
          </p:cNvPr>
          <p:cNvGrpSpPr/>
          <p:nvPr userDrawn="1"/>
        </p:nvGrpSpPr>
        <p:grpSpPr>
          <a:xfrm>
            <a:off x="9809832" y="2569344"/>
            <a:ext cx="594031" cy="594031"/>
            <a:chOff x="0" y="0"/>
            <a:chExt cx="812800" cy="81280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1A9460C-A208-7870-2D84-0544CC80B9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01CE6A-71D8-83DA-02E8-C76C5095FE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25BE61-EB1A-91D5-3750-5737DC54A1A9}"/>
              </a:ext>
            </a:extLst>
          </p:cNvPr>
          <p:cNvGrpSpPr/>
          <p:nvPr userDrawn="1"/>
        </p:nvGrpSpPr>
        <p:grpSpPr>
          <a:xfrm>
            <a:off x="1707520" y="6089145"/>
            <a:ext cx="594031" cy="594031"/>
            <a:chOff x="0" y="0"/>
            <a:chExt cx="812800" cy="81280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27091BE-6E3F-D34E-F384-D50F37A147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18EFD2-E567-D3BF-1AE3-CFAE10F9CFC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9B206A-42F0-E4AE-0D3A-25AC7FFD7711}"/>
              </a:ext>
            </a:extLst>
          </p:cNvPr>
          <p:cNvGrpSpPr/>
          <p:nvPr userDrawn="1"/>
        </p:nvGrpSpPr>
        <p:grpSpPr>
          <a:xfrm>
            <a:off x="9847346" y="6089145"/>
            <a:ext cx="594031" cy="594031"/>
            <a:chOff x="0" y="0"/>
            <a:chExt cx="812800" cy="8128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26C97DB-56CC-9BE6-95B6-862D35DA846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927FBA-44EE-3AB6-43FF-B17642FFF62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C682D412-90D3-65F0-E52D-4C956433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7771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599B28D-E041-9A3C-F0D3-B159496E381F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327474" y="3521959"/>
            <a:ext cx="6234317" cy="18689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AAAD4A6-BA7B-383E-DD98-024F903F93CC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2327474" y="7015436"/>
            <a:ext cx="6234317" cy="18689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2081E5B-E7F8-F459-0EC7-9B5CC717FC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10402248" y="3521959"/>
            <a:ext cx="6234317" cy="18689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7A749E8-1AC5-8CA0-0FE1-90A0E90F3E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0402248" y="7015436"/>
            <a:ext cx="6234317" cy="18689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452877A-F080-67B4-5625-EDB848755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A5745117-5D61-627C-5C94-6DDA4EB4105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0DF272F-882B-C5F9-3E59-D7314D57F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2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bg>
      <p:bgPr>
        <a:solidFill>
          <a:srgbClr val="3200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FE6A37A-A642-2782-5099-BC7D85C4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53B56B3A-C038-2B03-3E57-060E48622413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94819167-BFB4-AC0A-3120-68561C4E3EE8}"/>
              </a:ext>
            </a:extLst>
          </p:cNvPr>
          <p:cNvSpPr/>
          <p:nvPr userDrawn="1"/>
        </p:nvSpPr>
        <p:spPr>
          <a:xfrm>
            <a:off x="10194833" y="1330581"/>
            <a:ext cx="7064467" cy="7396807"/>
          </a:xfrm>
          <a:custGeom>
            <a:avLst/>
            <a:gdLst/>
            <a:ahLst/>
            <a:cxnLst/>
            <a:rect l="l" t="t" r="r" b="b"/>
            <a:pathLst>
              <a:path w="7064467" h="7396807">
                <a:moveTo>
                  <a:pt x="0" y="0"/>
                </a:moveTo>
                <a:lnTo>
                  <a:pt x="7064467" y="0"/>
                </a:lnTo>
                <a:lnTo>
                  <a:pt x="7064467" y="7396806"/>
                </a:lnTo>
                <a:lnTo>
                  <a:pt x="0" y="7396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DA5A3D40-77BC-0C31-060C-560F3C97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05" y="1181100"/>
            <a:ext cx="12047096" cy="259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9600" b="1" i="0">
                <a:solidFill>
                  <a:schemeClr val="bg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E4623-5072-CA3E-FAF3-0A0422EA8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4" y="4229100"/>
            <a:ext cx="12014618" cy="503713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P Pangram Sans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PP Pangram Sans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PP Pangram Sans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PP Pangram Sans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45C491-273B-39AF-AEA4-7ACAD885D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92600" y="9290192"/>
            <a:ext cx="845694" cy="4316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B2B5-FBD8-E0F2-A572-43A78113A1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862133-00D4-F2A1-0378-77A1B543A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solidFill>
                  <a:schemeClr val="bg1"/>
                </a:solidFill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140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E268DFA-4968-8BC1-A304-4CA1F0D0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7771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8" name="Group 2">
            <a:extLst>
              <a:ext uri="{FF2B5EF4-FFF2-40B4-BE49-F238E27FC236}">
                <a16:creationId xmlns:a16="http://schemas.microsoft.com/office/drawing/2014/main" id="{217A4A64-37FE-67EC-5397-5549CA146E99}"/>
              </a:ext>
            </a:extLst>
          </p:cNvPr>
          <p:cNvGrpSpPr/>
          <p:nvPr userDrawn="1"/>
        </p:nvGrpSpPr>
        <p:grpSpPr>
          <a:xfrm rot="-5400000">
            <a:off x="543235" y="4662868"/>
            <a:ext cx="4816472" cy="3896093"/>
            <a:chOff x="0" y="0"/>
            <a:chExt cx="502404" cy="406400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BB5563C3-42BA-2751-4203-835EABAFABF0}"/>
                </a:ext>
              </a:extLst>
            </p:cNvPr>
            <p:cNvSpPr/>
            <p:nvPr/>
          </p:nvSpPr>
          <p:spPr>
            <a:xfrm>
              <a:off x="0" y="0"/>
              <a:ext cx="502404" cy="406400"/>
            </a:xfrm>
            <a:custGeom>
              <a:avLst/>
              <a:gdLst/>
              <a:ahLst/>
              <a:cxnLst/>
              <a:rect l="l" t="t" r="r" b="b"/>
              <a:pathLst>
                <a:path w="502404" h="406400">
                  <a:moveTo>
                    <a:pt x="299204" y="0"/>
                  </a:moveTo>
                  <a:cubicBezTo>
                    <a:pt x="411429" y="0"/>
                    <a:pt x="502404" y="90976"/>
                    <a:pt x="502404" y="203200"/>
                  </a:cubicBezTo>
                  <a:cubicBezTo>
                    <a:pt x="502404" y="315424"/>
                    <a:pt x="411429" y="406400"/>
                    <a:pt x="299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267FEDC5-A339-1F57-5687-203B9A6F23EF}"/>
                </a:ext>
              </a:extLst>
            </p:cNvPr>
            <p:cNvSpPr txBox="1"/>
            <p:nvPr/>
          </p:nvSpPr>
          <p:spPr>
            <a:xfrm>
              <a:off x="0" y="-57150"/>
              <a:ext cx="50240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5">
            <a:extLst>
              <a:ext uri="{FF2B5EF4-FFF2-40B4-BE49-F238E27FC236}">
                <a16:creationId xmlns:a16="http://schemas.microsoft.com/office/drawing/2014/main" id="{BB611FEF-3349-954D-2DB1-C7B9286E5F61}"/>
              </a:ext>
            </a:extLst>
          </p:cNvPr>
          <p:cNvGrpSpPr/>
          <p:nvPr userDrawn="1"/>
        </p:nvGrpSpPr>
        <p:grpSpPr>
          <a:xfrm rot="-5400000">
            <a:off x="4653587" y="4662868"/>
            <a:ext cx="4816472" cy="3896093"/>
            <a:chOff x="0" y="0"/>
            <a:chExt cx="502404" cy="406400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C949FE3-6EA8-AB1B-503B-D07C1D896B58}"/>
                </a:ext>
              </a:extLst>
            </p:cNvPr>
            <p:cNvSpPr/>
            <p:nvPr/>
          </p:nvSpPr>
          <p:spPr>
            <a:xfrm>
              <a:off x="0" y="0"/>
              <a:ext cx="502404" cy="406400"/>
            </a:xfrm>
            <a:custGeom>
              <a:avLst/>
              <a:gdLst/>
              <a:ahLst/>
              <a:cxnLst/>
              <a:rect l="l" t="t" r="r" b="b"/>
              <a:pathLst>
                <a:path w="502404" h="406400">
                  <a:moveTo>
                    <a:pt x="299204" y="0"/>
                  </a:moveTo>
                  <a:cubicBezTo>
                    <a:pt x="411429" y="0"/>
                    <a:pt x="502404" y="90976"/>
                    <a:pt x="502404" y="203200"/>
                  </a:cubicBezTo>
                  <a:cubicBezTo>
                    <a:pt x="502404" y="315424"/>
                    <a:pt x="411429" y="406400"/>
                    <a:pt x="299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89C055FB-B431-0BBE-40A1-95787001001B}"/>
                </a:ext>
              </a:extLst>
            </p:cNvPr>
            <p:cNvSpPr txBox="1"/>
            <p:nvPr/>
          </p:nvSpPr>
          <p:spPr>
            <a:xfrm>
              <a:off x="0" y="-57150"/>
              <a:ext cx="50240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8">
            <a:extLst>
              <a:ext uri="{FF2B5EF4-FFF2-40B4-BE49-F238E27FC236}">
                <a16:creationId xmlns:a16="http://schemas.microsoft.com/office/drawing/2014/main" id="{4B7A645E-2917-9604-7D3B-F896989E94F5}"/>
              </a:ext>
            </a:extLst>
          </p:cNvPr>
          <p:cNvGrpSpPr/>
          <p:nvPr userDrawn="1"/>
        </p:nvGrpSpPr>
        <p:grpSpPr>
          <a:xfrm rot="-5400000">
            <a:off x="8765665" y="4662868"/>
            <a:ext cx="4816472" cy="3896093"/>
            <a:chOff x="0" y="0"/>
            <a:chExt cx="502404" cy="406400"/>
          </a:xfrm>
        </p:grpSpPr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8F68BFE8-4461-AAA1-8FA5-7B41E6691B0B}"/>
                </a:ext>
              </a:extLst>
            </p:cNvPr>
            <p:cNvSpPr/>
            <p:nvPr/>
          </p:nvSpPr>
          <p:spPr>
            <a:xfrm>
              <a:off x="0" y="0"/>
              <a:ext cx="502404" cy="406400"/>
            </a:xfrm>
            <a:custGeom>
              <a:avLst/>
              <a:gdLst/>
              <a:ahLst/>
              <a:cxnLst/>
              <a:rect l="l" t="t" r="r" b="b"/>
              <a:pathLst>
                <a:path w="502404" h="406400">
                  <a:moveTo>
                    <a:pt x="299204" y="0"/>
                  </a:moveTo>
                  <a:cubicBezTo>
                    <a:pt x="411429" y="0"/>
                    <a:pt x="502404" y="90976"/>
                    <a:pt x="502404" y="203200"/>
                  </a:cubicBezTo>
                  <a:cubicBezTo>
                    <a:pt x="502404" y="315424"/>
                    <a:pt x="411429" y="406400"/>
                    <a:pt x="299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2F99555C-3E1A-5616-FCFE-DC4F10C02D99}"/>
                </a:ext>
              </a:extLst>
            </p:cNvPr>
            <p:cNvSpPr txBox="1"/>
            <p:nvPr/>
          </p:nvSpPr>
          <p:spPr>
            <a:xfrm>
              <a:off x="0" y="-57150"/>
              <a:ext cx="50240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11">
            <a:extLst>
              <a:ext uri="{FF2B5EF4-FFF2-40B4-BE49-F238E27FC236}">
                <a16:creationId xmlns:a16="http://schemas.microsoft.com/office/drawing/2014/main" id="{3A02589E-0B21-6EC5-EFAE-B0221F0E4C59}"/>
              </a:ext>
            </a:extLst>
          </p:cNvPr>
          <p:cNvGrpSpPr/>
          <p:nvPr userDrawn="1"/>
        </p:nvGrpSpPr>
        <p:grpSpPr>
          <a:xfrm rot="-5400000">
            <a:off x="12877742" y="4662868"/>
            <a:ext cx="4816472" cy="3896093"/>
            <a:chOff x="0" y="0"/>
            <a:chExt cx="502404" cy="406400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76470E18-D4F5-BD91-703C-93D2D34E05CB}"/>
                </a:ext>
              </a:extLst>
            </p:cNvPr>
            <p:cNvSpPr/>
            <p:nvPr/>
          </p:nvSpPr>
          <p:spPr>
            <a:xfrm>
              <a:off x="0" y="0"/>
              <a:ext cx="502404" cy="406400"/>
            </a:xfrm>
            <a:custGeom>
              <a:avLst/>
              <a:gdLst/>
              <a:ahLst/>
              <a:cxnLst/>
              <a:rect l="l" t="t" r="r" b="b"/>
              <a:pathLst>
                <a:path w="502404" h="406400">
                  <a:moveTo>
                    <a:pt x="299204" y="0"/>
                  </a:moveTo>
                  <a:cubicBezTo>
                    <a:pt x="411429" y="0"/>
                    <a:pt x="502404" y="90976"/>
                    <a:pt x="502404" y="203200"/>
                  </a:cubicBezTo>
                  <a:cubicBezTo>
                    <a:pt x="502404" y="315424"/>
                    <a:pt x="411429" y="406400"/>
                    <a:pt x="2992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3C9D76D3-09D7-AE9B-56F4-92CFA1C113BF}"/>
                </a:ext>
              </a:extLst>
            </p:cNvPr>
            <p:cNvSpPr txBox="1"/>
            <p:nvPr/>
          </p:nvSpPr>
          <p:spPr>
            <a:xfrm>
              <a:off x="0" y="-57150"/>
              <a:ext cx="502404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14">
            <a:extLst>
              <a:ext uri="{FF2B5EF4-FFF2-40B4-BE49-F238E27FC236}">
                <a16:creationId xmlns:a16="http://schemas.microsoft.com/office/drawing/2014/main" id="{3C529F32-AA7C-B973-7640-C5FA16BD88BD}"/>
              </a:ext>
            </a:extLst>
          </p:cNvPr>
          <p:cNvSpPr/>
          <p:nvPr userDrawn="1"/>
        </p:nvSpPr>
        <p:spPr>
          <a:xfrm rot="2700000">
            <a:off x="2087439" y="3721777"/>
            <a:ext cx="1664450" cy="1664450"/>
          </a:xfrm>
          <a:custGeom>
            <a:avLst/>
            <a:gdLst/>
            <a:ahLst/>
            <a:cxnLst/>
            <a:rect l="l" t="t" r="r" b="b"/>
            <a:pathLst>
              <a:path w="1664450" h="1664450">
                <a:moveTo>
                  <a:pt x="0" y="0"/>
                </a:moveTo>
                <a:lnTo>
                  <a:pt x="1664450" y="0"/>
                </a:lnTo>
                <a:lnTo>
                  <a:pt x="1664450" y="1664450"/>
                </a:lnTo>
                <a:lnTo>
                  <a:pt x="0" y="166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2CBCF890-10E2-F7AE-BE5D-ED2455162429}"/>
              </a:ext>
            </a:extLst>
          </p:cNvPr>
          <p:cNvSpPr/>
          <p:nvPr userDrawn="1"/>
        </p:nvSpPr>
        <p:spPr>
          <a:xfrm rot="2700000">
            <a:off x="6222546" y="3721777"/>
            <a:ext cx="1664450" cy="1664450"/>
          </a:xfrm>
          <a:custGeom>
            <a:avLst/>
            <a:gdLst/>
            <a:ahLst/>
            <a:cxnLst/>
            <a:rect l="l" t="t" r="r" b="b"/>
            <a:pathLst>
              <a:path w="1664450" h="1664450">
                <a:moveTo>
                  <a:pt x="0" y="0"/>
                </a:moveTo>
                <a:lnTo>
                  <a:pt x="1664450" y="0"/>
                </a:lnTo>
                <a:lnTo>
                  <a:pt x="1664450" y="1664450"/>
                </a:lnTo>
                <a:lnTo>
                  <a:pt x="0" y="166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752F9A72-E4A8-DB62-0920-C9A4C3986227}"/>
              </a:ext>
            </a:extLst>
          </p:cNvPr>
          <p:cNvSpPr/>
          <p:nvPr userDrawn="1"/>
        </p:nvSpPr>
        <p:spPr>
          <a:xfrm rot="2700000">
            <a:off x="14485560" y="3721777"/>
            <a:ext cx="1664450" cy="1664450"/>
          </a:xfrm>
          <a:custGeom>
            <a:avLst/>
            <a:gdLst/>
            <a:ahLst/>
            <a:cxnLst/>
            <a:rect l="l" t="t" r="r" b="b"/>
            <a:pathLst>
              <a:path w="1664450" h="1664450">
                <a:moveTo>
                  <a:pt x="0" y="0"/>
                </a:moveTo>
                <a:lnTo>
                  <a:pt x="1664450" y="0"/>
                </a:lnTo>
                <a:lnTo>
                  <a:pt x="1664450" y="1664450"/>
                </a:lnTo>
                <a:lnTo>
                  <a:pt x="0" y="166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id="{1F82891E-34C3-D16B-5F76-89FABC6B7F06}"/>
              </a:ext>
            </a:extLst>
          </p:cNvPr>
          <p:cNvSpPr/>
          <p:nvPr userDrawn="1"/>
        </p:nvSpPr>
        <p:spPr>
          <a:xfrm rot="2700000">
            <a:off x="10354053" y="3721777"/>
            <a:ext cx="1664450" cy="1664450"/>
          </a:xfrm>
          <a:custGeom>
            <a:avLst/>
            <a:gdLst/>
            <a:ahLst/>
            <a:cxnLst/>
            <a:rect l="l" t="t" r="r" b="b"/>
            <a:pathLst>
              <a:path w="1664450" h="1664450">
                <a:moveTo>
                  <a:pt x="0" y="0"/>
                </a:moveTo>
                <a:lnTo>
                  <a:pt x="1664450" y="0"/>
                </a:lnTo>
                <a:lnTo>
                  <a:pt x="1664450" y="1664450"/>
                </a:lnTo>
                <a:lnTo>
                  <a:pt x="0" y="166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18">
            <a:extLst>
              <a:ext uri="{FF2B5EF4-FFF2-40B4-BE49-F238E27FC236}">
                <a16:creationId xmlns:a16="http://schemas.microsoft.com/office/drawing/2014/main" id="{7B05D671-1E77-98F3-5632-F81C631816BA}"/>
              </a:ext>
            </a:extLst>
          </p:cNvPr>
          <p:cNvGrpSpPr/>
          <p:nvPr userDrawn="1"/>
        </p:nvGrpSpPr>
        <p:grpSpPr>
          <a:xfrm>
            <a:off x="2237664" y="3872002"/>
            <a:ext cx="1364001" cy="1364001"/>
            <a:chOff x="0" y="0"/>
            <a:chExt cx="812800" cy="812800"/>
          </a:xfrm>
        </p:grpSpPr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D46A10B6-5CF7-6802-CAA8-1AC21C3477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20">
              <a:extLst>
                <a:ext uri="{FF2B5EF4-FFF2-40B4-BE49-F238E27FC236}">
                  <a16:creationId xmlns:a16="http://schemas.microsoft.com/office/drawing/2014/main" id="{935D60BB-8336-6D4B-2C15-83557A122D8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21">
            <a:extLst>
              <a:ext uri="{FF2B5EF4-FFF2-40B4-BE49-F238E27FC236}">
                <a16:creationId xmlns:a16="http://schemas.microsoft.com/office/drawing/2014/main" id="{F28DE33C-3A63-9F7C-AC20-26E051C12ABB}"/>
              </a:ext>
            </a:extLst>
          </p:cNvPr>
          <p:cNvGrpSpPr/>
          <p:nvPr userDrawn="1"/>
        </p:nvGrpSpPr>
        <p:grpSpPr>
          <a:xfrm>
            <a:off x="6372770" y="3872002"/>
            <a:ext cx="1364001" cy="1364001"/>
            <a:chOff x="0" y="0"/>
            <a:chExt cx="812800" cy="812800"/>
          </a:xfrm>
        </p:grpSpPr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49D118BD-661E-5E0D-46EB-532A0289BA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814ECAF6-34BF-085E-129F-56B16F73F3E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24">
            <a:extLst>
              <a:ext uri="{FF2B5EF4-FFF2-40B4-BE49-F238E27FC236}">
                <a16:creationId xmlns:a16="http://schemas.microsoft.com/office/drawing/2014/main" id="{C9CD2AF3-62CD-CD9E-310E-8ACD5811EF0C}"/>
              </a:ext>
            </a:extLst>
          </p:cNvPr>
          <p:cNvGrpSpPr/>
          <p:nvPr userDrawn="1"/>
        </p:nvGrpSpPr>
        <p:grpSpPr>
          <a:xfrm>
            <a:off x="14635784" y="3872002"/>
            <a:ext cx="1364001" cy="1364001"/>
            <a:chOff x="0" y="0"/>
            <a:chExt cx="812800" cy="812800"/>
          </a:xfrm>
        </p:grpSpPr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5F209C01-6B2A-C40A-F88D-8CAABDAB90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AF9A033B-6AD5-F843-9274-D73C3366812E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27">
            <a:extLst>
              <a:ext uri="{FF2B5EF4-FFF2-40B4-BE49-F238E27FC236}">
                <a16:creationId xmlns:a16="http://schemas.microsoft.com/office/drawing/2014/main" id="{0E7BC620-DB0A-E205-7C02-88B13A8FF145}"/>
              </a:ext>
            </a:extLst>
          </p:cNvPr>
          <p:cNvGrpSpPr/>
          <p:nvPr userDrawn="1"/>
        </p:nvGrpSpPr>
        <p:grpSpPr>
          <a:xfrm>
            <a:off x="10504277" y="3872002"/>
            <a:ext cx="1364001" cy="1364001"/>
            <a:chOff x="0" y="0"/>
            <a:chExt cx="812800" cy="812800"/>
          </a:xfrm>
        </p:grpSpPr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90A58AD9-F648-D704-C421-3378CB8A25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29">
              <a:extLst>
                <a:ext uri="{FF2B5EF4-FFF2-40B4-BE49-F238E27FC236}">
                  <a16:creationId xmlns:a16="http://schemas.microsoft.com/office/drawing/2014/main" id="{9576135F-CD45-134C-F044-6DE507FA8BD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Freeform 32">
            <a:extLst>
              <a:ext uri="{FF2B5EF4-FFF2-40B4-BE49-F238E27FC236}">
                <a16:creationId xmlns:a16="http://schemas.microsoft.com/office/drawing/2014/main" id="{7D25DC0B-02A9-E6F0-DAA7-E5987EDB6683}"/>
              </a:ext>
            </a:extLst>
          </p:cNvPr>
          <p:cNvSpPr/>
          <p:nvPr userDrawn="1"/>
        </p:nvSpPr>
        <p:spPr>
          <a:xfrm>
            <a:off x="2413243" y="4013170"/>
            <a:ext cx="1005518" cy="941492"/>
          </a:xfrm>
          <a:custGeom>
            <a:avLst/>
            <a:gdLst/>
            <a:ahLst/>
            <a:cxnLst/>
            <a:rect l="l" t="t" r="r" b="b"/>
            <a:pathLst>
              <a:path w="1005518" h="941492">
                <a:moveTo>
                  <a:pt x="0" y="0"/>
                </a:moveTo>
                <a:lnTo>
                  <a:pt x="1005518" y="0"/>
                </a:lnTo>
                <a:lnTo>
                  <a:pt x="1005518" y="941492"/>
                </a:lnTo>
                <a:lnTo>
                  <a:pt x="0" y="9414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762" r="-10491" b="-14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33">
            <a:extLst>
              <a:ext uri="{FF2B5EF4-FFF2-40B4-BE49-F238E27FC236}">
                <a16:creationId xmlns:a16="http://schemas.microsoft.com/office/drawing/2014/main" id="{E57054FB-5AEC-0646-43CC-28EB78C23F5E}"/>
              </a:ext>
            </a:extLst>
          </p:cNvPr>
          <p:cNvSpPr/>
          <p:nvPr userDrawn="1"/>
        </p:nvSpPr>
        <p:spPr>
          <a:xfrm>
            <a:off x="10670643" y="4012840"/>
            <a:ext cx="1006515" cy="1042370"/>
          </a:xfrm>
          <a:custGeom>
            <a:avLst/>
            <a:gdLst/>
            <a:ahLst/>
            <a:cxnLst/>
            <a:rect l="l" t="t" r="r" b="b"/>
            <a:pathLst>
              <a:path w="1006515" h="1042370">
                <a:moveTo>
                  <a:pt x="0" y="0"/>
                </a:moveTo>
                <a:lnTo>
                  <a:pt x="1006515" y="0"/>
                </a:lnTo>
                <a:lnTo>
                  <a:pt x="1006515" y="1042371"/>
                </a:lnTo>
                <a:lnTo>
                  <a:pt x="0" y="1042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34">
            <a:extLst>
              <a:ext uri="{FF2B5EF4-FFF2-40B4-BE49-F238E27FC236}">
                <a16:creationId xmlns:a16="http://schemas.microsoft.com/office/drawing/2014/main" id="{68FAE70C-53A8-40F6-4A40-51199BFA2090}"/>
              </a:ext>
            </a:extLst>
          </p:cNvPr>
          <p:cNvSpPr/>
          <p:nvPr userDrawn="1"/>
        </p:nvSpPr>
        <p:spPr>
          <a:xfrm>
            <a:off x="6575991" y="4202679"/>
            <a:ext cx="957559" cy="666809"/>
          </a:xfrm>
          <a:custGeom>
            <a:avLst/>
            <a:gdLst/>
            <a:ahLst/>
            <a:cxnLst/>
            <a:rect l="l" t="t" r="r" b="b"/>
            <a:pathLst>
              <a:path w="957559" h="666809">
                <a:moveTo>
                  <a:pt x="0" y="0"/>
                </a:moveTo>
                <a:lnTo>
                  <a:pt x="957559" y="0"/>
                </a:lnTo>
                <a:lnTo>
                  <a:pt x="957559" y="666809"/>
                </a:lnTo>
                <a:lnTo>
                  <a:pt x="0" y="666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35">
            <a:extLst>
              <a:ext uri="{FF2B5EF4-FFF2-40B4-BE49-F238E27FC236}">
                <a16:creationId xmlns:a16="http://schemas.microsoft.com/office/drawing/2014/main" id="{2F946EDF-A065-6A00-FC36-8D89BAD1EB64}"/>
              </a:ext>
            </a:extLst>
          </p:cNvPr>
          <p:cNvSpPr/>
          <p:nvPr userDrawn="1"/>
        </p:nvSpPr>
        <p:spPr>
          <a:xfrm>
            <a:off x="14828266" y="4039237"/>
            <a:ext cx="915425" cy="915425"/>
          </a:xfrm>
          <a:custGeom>
            <a:avLst/>
            <a:gdLst/>
            <a:ahLst/>
            <a:cxnLst/>
            <a:rect l="l" t="t" r="r" b="b"/>
            <a:pathLst>
              <a:path w="915425" h="915425">
                <a:moveTo>
                  <a:pt x="0" y="0"/>
                </a:moveTo>
                <a:lnTo>
                  <a:pt x="915425" y="0"/>
                </a:lnTo>
                <a:lnTo>
                  <a:pt x="915425" y="915425"/>
                </a:lnTo>
                <a:lnTo>
                  <a:pt x="0" y="915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9B9253-1201-AF44-A5C6-7A8B9B2E5E75}"/>
              </a:ext>
            </a:extLst>
          </p:cNvPr>
          <p:cNvSpPr txBox="1"/>
          <p:nvPr userDrawn="1"/>
        </p:nvSpPr>
        <p:spPr>
          <a:xfrm>
            <a:off x="42530" y="35725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F9A35393-6F02-1703-DC15-9C9BFCC7DE4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7451" y="2705101"/>
            <a:ext cx="16756574" cy="8674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D58F3256-2A79-8438-5A24-CEB9426CBA0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219199" y="5584800"/>
            <a:ext cx="3375951" cy="264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C9F40B6-14CE-81B1-1A4D-E31D79798D7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5392614" y="5584800"/>
            <a:ext cx="3375951" cy="264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1DC26F0C-8AB1-6A95-7DB8-6D1E7B18A7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19138" y="5584800"/>
            <a:ext cx="3375951" cy="264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ADBF4B4D-7813-BC20-32A9-8A9A2DB843E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3692553" y="5584800"/>
            <a:ext cx="3375951" cy="26405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Footer Placeholder 4">
            <a:extLst>
              <a:ext uri="{FF2B5EF4-FFF2-40B4-BE49-F238E27FC236}">
                <a16:creationId xmlns:a16="http://schemas.microsoft.com/office/drawing/2014/main" id="{ED80B577-C04F-0443-A8C6-1A2083D9C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54569963-BE24-AE07-B3EE-EB539A31F4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C319FD7-6CF8-24AE-ACF6-A9BCFF159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881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>
            <a:extLst>
              <a:ext uri="{FF2B5EF4-FFF2-40B4-BE49-F238E27FC236}">
                <a16:creationId xmlns:a16="http://schemas.microsoft.com/office/drawing/2014/main" id="{73BF522D-E982-5198-F036-63BDB893D439}"/>
              </a:ext>
            </a:extLst>
          </p:cNvPr>
          <p:cNvGrpSpPr/>
          <p:nvPr userDrawn="1"/>
        </p:nvGrpSpPr>
        <p:grpSpPr>
          <a:xfrm>
            <a:off x="2390744" y="5161652"/>
            <a:ext cx="4400394" cy="3492744"/>
            <a:chOff x="0" y="0"/>
            <a:chExt cx="945538" cy="750506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DF21F3EC-C9F3-470F-5684-E033C06AEA8D}"/>
                </a:ext>
              </a:extLst>
            </p:cNvPr>
            <p:cNvSpPr/>
            <p:nvPr/>
          </p:nvSpPr>
          <p:spPr>
            <a:xfrm>
              <a:off x="0" y="0"/>
              <a:ext cx="945538" cy="750506"/>
            </a:xfrm>
            <a:custGeom>
              <a:avLst/>
              <a:gdLst/>
              <a:ahLst/>
              <a:cxnLst/>
              <a:rect l="l" t="t" r="r" b="b"/>
              <a:pathLst>
                <a:path w="945538" h="750506">
                  <a:moveTo>
                    <a:pt x="68615" y="0"/>
                  </a:moveTo>
                  <a:lnTo>
                    <a:pt x="876922" y="0"/>
                  </a:lnTo>
                  <a:cubicBezTo>
                    <a:pt x="895120" y="0"/>
                    <a:pt x="912573" y="7229"/>
                    <a:pt x="925441" y="20097"/>
                  </a:cubicBezTo>
                  <a:cubicBezTo>
                    <a:pt x="938309" y="32965"/>
                    <a:pt x="945538" y="50417"/>
                    <a:pt x="945538" y="68615"/>
                  </a:cubicBezTo>
                  <a:lnTo>
                    <a:pt x="945538" y="681890"/>
                  </a:lnTo>
                  <a:cubicBezTo>
                    <a:pt x="945538" y="719786"/>
                    <a:pt x="914818" y="750506"/>
                    <a:pt x="876922" y="750506"/>
                  </a:cubicBezTo>
                  <a:lnTo>
                    <a:pt x="68615" y="750506"/>
                  </a:lnTo>
                  <a:cubicBezTo>
                    <a:pt x="30720" y="750506"/>
                    <a:pt x="0" y="719786"/>
                    <a:pt x="0" y="681890"/>
                  </a:cubicBezTo>
                  <a:lnTo>
                    <a:pt x="0" y="68615"/>
                  </a:lnTo>
                  <a:cubicBezTo>
                    <a:pt x="0" y="30720"/>
                    <a:pt x="30720" y="0"/>
                    <a:pt x="68615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590D0AC2-1F5E-F553-9A2A-70774BE3CDBD}"/>
                </a:ext>
              </a:extLst>
            </p:cNvPr>
            <p:cNvSpPr txBox="1"/>
            <p:nvPr/>
          </p:nvSpPr>
          <p:spPr>
            <a:xfrm>
              <a:off x="0" y="-57150"/>
              <a:ext cx="945538" cy="807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DCE93EDB-C19A-A2CB-DB44-18751924925E}"/>
              </a:ext>
            </a:extLst>
          </p:cNvPr>
          <p:cNvGrpSpPr/>
          <p:nvPr userDrawn="1"/>
        </p:nvGrpSpPr>
        <p:grpSpPr>
          <a:xfrm>
            <a:off x="6944695" y="5161652"/>
            <a:ext cx="4400394" cy="3492744"/>
            <a:chOff x="0" y="0"/>
            <a:chExt cx="945538" cy="750506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3FC2B7AE-07A6-86FB-4B4F-6F7A962E0BC2}"/>
                </a:ext>
              </a:extLst>
            </p:cNvPr>
            <p:cNvSpPr/>
            <p:nvPr/>
          </p:nvSpPr>
          <p:spPr>
            <a:xfrm>
              <a:off x="0" y="0"/>
              <a:ext cx="945538" cy="750506"/>
            </a:xfrm>
            <a:custGeom>
              <a:avLst/>
              <a:gdLst/>
              <a:ahLst/>
              <a:cxnLst/>
              <a:rect l="l" t="t" r="r" b="b"/>
              <a:pathLst>
                <a:path w="945538" h="750506">
                  <a:moveTo>
                    <a:pt x="68615" y="0"/>
                  </a:moveTo>
                  <a:lnTo>
                    <a:pt x="876922" y="0"/>
                  </a:lnTo>
                  <a:cubicBezTo>
                    <a:pt x="895120" y="0"/>
                    <a:pt x="912573" y="7229"/>
                    <a:pt x="925441" y="20097"/>
                  </a:cubicBezTo>
                  <a:cubicBezTo>
                    <a:pt x="938309" y="32965"/>
                    <a:pt x="945538" y="50417"/>
                    <a:pt x="945538" y="68615"/>
                  </a:cubicBezTo>
                  <a:lnTo>
                    <a:pt x="945538" y="681890"/>
                  </a:lnTo>
                  <a:cubicBezTo>
                    <a:pt x="945538" y="719786"/>
                    <a:pt x="914818" y="750506"/>
                    <a:pt x="876922" y="750506"/>
                  </a:cubicBezTo>
                  <a:lnTo>
                    <a:pt x="68615" y="750506"/>
                  </a:lnTo>
                  <a:cubicBezTo>
                    <a:pt x="30720" y="750506"/>
                    <a:pt x="0" y="719786"/>
                    <a:pt x="0" y="681890"/>
                  </a:cubicBezTo>
                  <a:lnTo>
                    <a:pt x="0" y="68615"/>
                  </a:lnTo>
                  <a:cubicBezTo>
                    <a:pt x="0" y="30720"/>
                    <a:pt x="30720" y="0"/>
                    <a:pt x="68615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945261BE-9AF9-DAF1-15BD-AA6B8C430765}"/>
                </a:ext>
              </a:extLst>
            </p:cNvPr>
            <p:cNvSpPr txBox="1"/>
            <p:nvPr/>
          </p:nvSpPr>
          <p:spPr>
            <a:xfrm>
              <a:off x="0" y="-57150"/>
              <a:ext cx="945538" cy="807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11">
            <a:extLst>
              <a:ext uri="{FF2B5EF4-FFF2-40B4-BE49-F238E27FC236}">
                <a16:creationId xmlns:a16="http://schemas.microsoft.com/office/drawing/2014/main" id="{3FB6B36A-C8E1-72C9-C480-CFB4A1173603}"/>
              </a:ext>
            </a:extLst>
          </p:cNvPr>
          <p:cNvGrpSpPr/>
          <p:nvPr userDrawn="1"/>
        </p:nvGrpSpPr>
        <p:grpSpPr>
          <a:xfrm>
            <a:off x="11496862" y="5161652"/>
            <a:ext cx="4400394" cy="3492744"/>
            <a:chOff x="0" y="0"/>
            <a:chExt cx="945538" cy="750506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105D54A7-389D-3921-16F7-5268BBA3E8FC}"/>
                </a:ext>
              </a:extLst>
            </p:cNvPr>
            <p:cNvSpPr/>
            <p:nvPr/>
          </p:nvSpPr>
          <p:spPr>
            <a:xfrm>
              <a:off x="0" y="0"/>
              <a:ext cx="945538" cy="750506"/>
            </a:xfrm>
            <a:custGeom>
              <a:avLst/>
              <a:gdLst/>
              <a:ahLst/>
              <a:cxnLst/>
              <a:rect l="l" t="t" r="r" b="b"/>
              <a:pathLst>
                <a:path w="945538" h="750506">
                  <a:moveTo>
                    <a:pt x="68615" y="0"/>
                  </a:moveTo>
                  <a:lnTo>
                    <a:pt x="876922" y="0"/>
                  </a:lnTo>
                  <a:cubicBezTo>
                    <a:pt x="895120" y="0"/>
                    <a:pt x="912573" y="7229"/>
                    <a:pt x="925441" y="20097"/>
                  </a:cubicBezTo>
                  <a:cubicBezTo>
                    <a:pt x="938309" y="32965"/>
                    <a:pt x="945538" y="50417"/>
                    <a:pt x="945538" y="68615"/>
                  </a:cubicBezTo>
                  <a:lnTo>
                    <a:pt x="945538" y="681890"/>
                  </a:lnTo>
                  <a:cubicBezTo>
                    <a:pt x="945538" y="719786"/>
                    <a:pt x="914818" y="750506"/>
                    <a:pt x="876922" y="750506"/>
                  </a:cubicBezTo>
                  <a:lnTo>
                    <a:pt x="68615" y="750506"/>
                  </a:lnTo>
                  <a:cubicBezTo>
                    <a:pt x="30720" y="750506"/>
                    <a:pt x="0" y="719786"/>
                    <a:pt x="0" y="681890"/>
                  </a:cubicBezTo>
                  <a:lnTo>
                    <a:pt x="0" y="68615"/>
                  </a:lnTo>
                  <a:cubicBezTo>
                    <a:pt x="0" y="30720"/>
                    <a:pt x="30720" y="0"/>
                    <a:pt x="68615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28F2A8C6-0468-8B63-E486-5B0726839602}"/>
                </a:ext>
              </a:extLst>
            </p:cNvPr>
            <p:cNvSpPr txBox="1"/>
            <p:nvPr/>
          </p:nvSpPr>
          <p:spPr>
            <a:xfrm>
              <a:off x="0" y="-57150"/>
              <a:ext cx="945538" cy="807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4">
            <a:extLst>
              <a:ext uri="{FF2B5EF4-FFF2-40B4-BE49-F238E27FC236}">
                <a16:creationId xmlns:a16="http://schemas.microsoft.com/office/drawing/2014/main" id="{F2D2876C-F64C-AF03-5C07-410890ABDBC7}"/>
              </a:ext>
            </a:extLst>
          </p:cNvPr>
          <p:cNvSpPr/>
          <p:nvPr userDrawn="1"/>
        </p:nvSpPr>
        <p:spPr>
          <a:xfrm rot="2700000">
            <a:off x="3712677" y="4125358"/>
            <a:ext cx="1756529" cy="1756529"/>
          </a:xfrm>
          <a:custGeom>
            <a:avLst/>
            <a:gdLst/>
            <a:ahLst/>
            <a:cxnLst/>
            <a:rect l="l" t="t" r="r" b="b"/>
            <a:pathLst>
              <a:path w="1756529" h="1756529">
                <a:moveTo>
                  <a:pt x="0" y="0"/>
                </a:moveTo>
                <a:lnTo>
                  <a:pt x="1756528" y="0"/>
                </a:lnTo>
                <a:lnTo>
                  <a:pt x="1756528" y="1756529"/>
                </a:lnTo>
                <a:lnTo>
                  <a:pt x="0" y="175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82C8630D-9B0A-6959-D99B-90C991C38BCE}"/>
              </a:ext>
            </a:extLst>
          </p:cNvPr>
          <p:cNvSpPr/>
          <p:nvPr userDrawn="1"/>
        </p:nvSpPr>
        <p:spPr>
          <a:xfrm rot="2700000">
            <a:off x="8265736" y="4125358"/>
            <a:ext cx="1756529" cy="1756529"/>
          </a:xfrm>
          <a:custGeom>
            <a:avLst/>
            <a:gdLst/>
            <a:ahLst/>
            <a:cxnLst/>
            <a:rect l="l" t="t" r="r" b="b"/>
            <a:pathLst>
              <a:path w="1756529" h="1756529">
                <a:moveTo>
                  <a:pt x="0" y="0"/>
                </a:moveTo>
                <a:lnTo>
                  <a:pt x="1756528" y="0"/>
                </a:lnTo>
                <a:lnTo>
                  <a:pt x="1756528" y="1756529"/>
                </a:lnTo>
                <a:lnTo>
                  <a:pt x="0" y="175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3852E054-2D4E-7DB8-622D-F1DF50F703C8}"/>
              </a:ext>
            </a:extLst>
          </p:cNvPr>
          <p:cNvSpPr/>
          <p:nvPr userDrawn="1"/>
        </p:nvSpPr>
        <p:spPr>
          <a:xfrm rot="2700000">
            <a:off x="12821757" y="4125358"/>
            <a:ext cx="1756529" cy="1756529"/>
          </a:xfrm>
          <a:custGeom>
            <a:avLst/>
            <a:gdLst/>
            <a:ahLst/>
            <a:cxnLst/>
            <a:rect l="l" t="t" r="r" b="b"/>
            <a:pathLst>
              <a:path w="1756529" h="1756529">
                <a:moveTo>
                  <a:pt x="0" y="0"/>
                </a:moveTo>
                <a:lnTo>
                  <a:pt x="1756528" y="0"/>
                </a:lnTo>
                <a:lnTo>
                  <a:pt x="1756528" y="1756529"/>
                </a:lnTo>
                <a:lnTo>
                  <a:pt x="0" y="1756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A7AA9605-065B-F3F3-0796-564085E1A755}"/>
              </a:ext>
            </a:extLst>
          </p:cNvPr>
          <p:cNvGrpSpPr/>
          <p:nvPr userDrawn="1"/>
        </p:nvGrpSpPr>
        <p:grpSpPr>
          <a:xfrm>
            <a:off x="3871212" y="4283893"/>
            <a:ext cx="1439459" cy="1439459"/>
            <a:chOff x="0" y="0"/>
            <a:chExt cx="812800" cy="812800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381D5F0F-3FB3-588A-9819-2F810688FB8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D8AA4CB9-8003-346F-B56F-EEA26F1B2F2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id="{0E3BFAA5-2D85-C2AD-2070-83006287DA4F}"/>
              </a:ext>
            </a:extLst>
          </p:cNvPr>
          <p:cNvGrpSpPr/>
          <p:nvPr userDrawn="1"/>
        </p:nvGrpSpPr>
        <p:grpSpPr>
          <a:xfrm>
            <a:off x="8424271" y="4283893"/>
            <a:ext cx="1439459" cy="1439459"/>
            <a:chOff x="0" y="0"/>
            <a:chExt cx="812800" cy="812800"/>
          </a:xfrm>
        </p:grpSpPr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4963990A-37ED-DB88-3074-699EE9FB97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9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3026DAE1-AB79-C1BB-DAA9-F9161832816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CDF80451-ED8F-1367-6F2C-0695A8A84BED}"/>
              </a:ext>
            </a:extLst>
          </p:cNvPr>
          <p:cNvGrpSpPr/>
          <p:nvPr userDrawn="1"/>
        </p:nvGrpSpPr>
        <p:grpSpPr>
          <a:xfrm>
            <a:off x="12980292" y="4283893"/>
            <a:ext cx="1439459" cy="1439459"/>
            <a:chOff x="0" y="0"/>
            <a:chExt cx="812800" cy="812800"/>
          </a:xfrm>
        </p:grpSpPr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289D8C14-C2F3-FF5C-33DE-C6AB2C03A54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00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9923743B-D278-835F-F37F-10A38641868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9">
            <a:extLst>
              <a:ext uri="{FF2B5EF4-FFF2-40B4-BE49-F238E27FC236}">
                <a16:creationId xmlns:a16="http://schemas.microsoft.com/office/drawing/2014/main" id="{B8969D56-7FF1-D088-E916-A107B7042652}"/>
              </a:ext>
            </a:extLst>
          </p:cNvPr>
          <p:cNvSpPr/>
          <p:nvPr userDrawn="1"/>
        </p:nvSpPr>
        <p:spPr>
          <a:xfrm>
            <a:off x="3988802" y="4576405"/>
            <a:ext cx="1204278" cy="818909"/>
          </a:xfrm>
          <a:custGeom>
            <a:avLst/>
            <a:gdLst/>
            <a:ahLst/>
            <a:cxnLst/>
            <a:rect l="l" t="t" r="r" b="b"/>
            <a:pathLst>
              <a:path w="1204278" h="818909">
                <a:moveTo>
                  <a:pt x="0" y="0"/>
                </a:moveTo>
                <a:lnTo>
                  <a:pt x="1204278" y="0"/>
                </a:lnTo>
                <a:lnTo>
                  <a:pt x="1204278" y="818909"/>
                </a:lnTo>
                <a:lnTo>
                  <a:pt x="0" y="81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30">
            <a:extLst>
              <a:ext uri="{FF2B5EF4-FFF2-40B4-BE49-F238E27FC236}">
                <a16:creationId xmlns:a16="http://schemas.microsoft.com/office/drawing/2014/main" id="{AE820DA5-79FF-06AC-04D1-C4CA40B52017}"/>
              </a:ext>
            </a:extLst>
          </p:cNvPr>
          <p:cNvSpPr/>
          <p:nvPr userDrawn="1"/>
        </p:nvSpPr>
        <p:spPr>
          <a:xfrm rot="-24000">
            <a:off x="8538166" y="4642806"/>
            <a:ext cx="1213452" cy="721634"/>
          </a:xfrm>
          <a:custGeom>
            <a:avLst/>
            <a:gdLst/>
            <a:ahLst/>
            <a:cxnLst/>
            <a:rect l="l" t="t" r="r" b="b"/>
            <a:pathLst>
              <a:path w="1213452" h="721634">
                <a:moveTo>
                  <a:pt x="4979" y="0"/>
                </a:moveTo>
                <a:lnTo>
                  <a:pt x="1213452" y="8437"/>
                </a:lnTo>
                <a:lnTo>
                  <a:pt x="1208473" y="721634"/>
                </a:lnTo>
                <a:lnTo>
                  <a:pt x="0" y="713197"/>
                </a:lnTo>
                <a:lnTo>
                  <a:pt x="497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3042" t="-12766" r="-74475" b="-725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160B03D7-075C-DF11-019C-4A4B57519AE7}"/>
              </a:ext>
            </a:extLst>
          </p:cNvPr>
          <p:cNvSpPr/>
          <p:nvPr userDrawn="1"/>
        </p:nvSpPr>
        <p:spPr>
          <a:xfrm>
            <a:off x="13124110" y="4678401"/>
            <a:ext cx="1204573" cy="650401"/>
          </a:xfrm>
          <a:custGeom>
            <a:avLst/>
            <a:gdLst/>
            <a:ahLst/>
            <a:cxnLst/>
            <a:rect l="l" t="t" r="r" b="b"/>
            <a:pathLst>
              <a:path w="1204573" h="650401">
                <a:moveTo>
                  <a:pt x="0" y="0"/>
                </a:moveTo>
                <a:lnTo>
                  <a:pt x="1204573" y="0"/>
                </a:lnTo>
                <a:lnTo>
                  <a:pt x="1204573" y="650401"/>
                </a:lnTo>
                <a:lnTo>
                  <a:pt x="0" y="6504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020" r="-2641" b="-606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9E21E0BA-E742-A147-213E-64A76799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84" y="1562100"/>
            <a:ext cx="16777116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CB22DD0-D1C5-A0FC-7A16-35373110B9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7451" y="2705101"/>
            <a:ext cx="16756574" cy="8674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26F3685-CEB5-E367-779F-54D0A322C2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456024" y="6084122"/>
            <a:ext cx="3375951" cy="2141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F90D3AE-18D9-5B30-7304-86B22C13978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2038420" y="6084122"/>
            <a:ext cx="3375951" cy="21412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2D6B9D8-FC5A-3DAC-7352-C5708FAE43E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847528" y="6084122"/>
            <a:ext cx="3375951" cy="21412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5FE59444-BCB2-C0D7-43A2-0EF5C3593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1187E5A-8E0E-DF2A-C060-CFE118313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26E1F95-C9E2-46B9-D419-12E4F5CB5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0F4284C-5FD3-7886-374A-E1BE3F230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1907C97F-76F0-896F-8F03-9B2FE36BD38A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8E3D8BF8-DC03-7054-4EC0-5A2293461C73}"/>
              </a:ext>
            </a:extLst>
          </p:cNvPr>
          <p:cNvSpPr/>
          <p:nvPr userDrawn="1"/>
        </p:nvSpPr>
        <p:spPr>
          <a:xfrm>
            <a:off x="1725272" y="4783814"/>
            <a:ext cx="1703728" cy="4332144"/>
          </a:xfrm>
          <a:custGeom>
            <a:avLst/>
            <a:gdLst/>
            <a:ahLst/>
            <a:cxnLst/>
            <a:rect l="l" t="t" r="r" b="b"/>
            <a:pathLst>
              <a:path w="1703728" h="4332144">
                <a:moveTo>
                  <a:pt x="0" y="0"/>
                </a:moveTo>
                <a:lnTo>
                  <a:pt x="1703728" y="0"/>
                </a:lnTo>
                <a:lnTo>
                  <a:pt x="1703728" y="4332144"/>
                </a:lnTo>
                <a:lnTo>
                  <a:pt x="0" y="433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FD610E98-2F7D-A853-5F56-79D086A5742E}"/>
              </a:ext>
            </a:extLst>
          </p:cNvPr>
          <p:cNvSpPr/>
          <p:nvPr userDrawn="1"/>
        </p:nvSpPr>
        <p:spPr>
          <a:xfrm>
            <a:off x="802802" y="1824104"/>
            <a:ext cx="3294881" cy="3157135"/>
          </a:xfrm>
          <a:custGeom>
            <a:avLst/>
            <a:gdLst/>
            <a:ahLst/>
            <a:cxnLst/>
            <a:rect l="l" t="t" r="r" b="b"/>
            <a:pathLst>
              <a:path w="4384587" h="4201285">
                <a:moveTo>
                  <a:pt x="0" y="0"/>
                </a:moveTo>
                <a:lnTo>
                  <a:pt x="4384588" y="0"/>
                </a:lnTo>
                <a:lnTo>
                  <a:pt x="4384588" y="4201286"/>
                </a:lnTo>
                <a:lnTo>
                  <a:pt x="0" y="420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B0D1E54-631C-DBBA-AD9A-965FFEB31120}"/>
              </a:ext>
            </a:extLst>
          </p:cNvPr>
          <p:cNvSpPr/>
          <p:nvPr userDrawn="1"/>
        </p:nvSpPr>
        <p:spPr>
          <a:xfrm>
            <a:off x="295378" y="4670746"/>
            <a:ext cx="1605605" cy="4445212"/>
          </a:xfrm>
          <a:custGeom>
            <a:avLst/>
            <a:gdLst/>
            <a:ahLst/>
            <a:cxnLst/>
            <a:rect l="l" t="t" r="r" b="b"/>
            <a:pathLst>
              <a:path w="1605605" h="4445212">
                <a:moveTo>
                  <a:pt x="0" y="0"/>
                </a:moveTo>
                <a:lnTo>
                  <a:pt x="1605605" y="0"/>
                </a:lnTo>
                <a:lnTo>
                  <a:pt x="1605605" y="4445212"/>
                </a:lnTo>
                <a:lnTo>
                  <a:pt x="0" y="4445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EB9FE4C-6DC1-07E6-D2B4-356F2C405E5B}"/>
              </a:ext>
            </a:extLst>
          </p:cNvPr>
          <p:cNvSpPr/>
          <p:nvPr userDrawn="1"/>
        </p:nvSpPr>
        <p:spPr>
          <a:xfrm>
            <a:off x="14757969" y="6577283"/>
            <a:ext cx="3072831" cy="2514600"/>
          </a:xfrm>
          <a:custGeom>
            <a:avLst/>
            <a:gdLst/>
            <a:ahLst/>
            <a:cxnLst/>
            <a:rect l="l" t="t" r="r" b="b"/>
            <a:pathLst>
              <a:path w="3867676" h="3165048">
                <a:moveTo>
                  <a:pt x="0" y="0"/>
                </a:moveTo>
                <a:lnTo>
                  <a:pt x="3867676" y="0"/>
                </a:lnTo>
                <a:lnTo>
                  <a:pt x="3867676" y="3165048"/>
                </a:lnTo>
                <a:lnTo>
                  <a:pt x="0" y="3165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DF1E54B0-41B1-EDCA-0E53-BD09A084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3647739"/>
            <a:ext cx="11277600" cy="2667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defRPr sz="9600" b="1" i="0">
                <a:solidFill>
                  <a:srgbClr val="3200C8"/>
                </a:solidFill>
                <a:latin typeface="PP Pangram Sans Extrabold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36BF134-F21B-0F99-A2F5-A7E3CC67C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200" y="6577283"/>
            <a:ext cx="11277600" cy="214404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F947567-FDB9-FADB-7573-5C19257753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576580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rgbClr val="3200C8"/>
                </a:solidFill>
                <a:latin typeface="PP Pangram Sans" pitchFamily="2" charset="77"/>
              </a:defRPr>
            </a:lvl1pPr>
            <a:lvl2pPr marL="457200" indent="0">
              <a:buNone/>
              <a:defRPr sz="1800" b="0" i="0">
                <a:latin typeface="PP Pangram Sans" pitchFamily="2" charset="77"/>
              </a:defRPr>
            </a:lvl2pPr>
            <a:lvl3pPr marL="914400" indent="0">
              <a:buNone/>
              <a:defRPr sz="1800" b="0" i="0">
                <a:latin typeface="PP Pangram Sans" pitchFamily="2" charset="77"/>
              </a:defRPr>
            </a:lvl3pPr>
            <a:lvl4pPr marL="1371600" indent="0">
              <a:buNone/>
              <a:defRPr sz="1800" b="0" i="0">
                <a:latin typeface="PP Pangram Sans" pitchFamily="2" charset="77"/>
              </a:defRPr>
            </a:lvl4pPr>
            <a:lvl5pPr marL="1828800" indent="0">
              <a:buNone/>
              <a:defRPr sz="1800" b="0" i="0">
                <a:latin typeface="PP Pangra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13F4E8-9CC6-3855-3F58-C025B633D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7812" y="9410700"/>
            <a:ext cx="369693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PP Pangram Sans" pitchFamily="2" charset="77"/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3BC4F-176A-0047-8967-11319DA2B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3DC4D802-FE7D-07A3-FD0B-6D0C6585CB30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71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5E701CE9-7BC8-152F-BAB7-EED62F0EB234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34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817" r:id="rId2"/>
    <p:sldLayoutId id="2147483820" r:id="rId3"/>
    <p:sldLayoutId id="2147483787" r:id="rId4"/>
    <p:sldLayoutId id="2147483786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718" r:id="rId16"/>
    <p:sldLayoutId id="2147483719" r:id="rId17"/>
    <p:sldLayoutId id="2147483720" r:id="rId18"/>
    <p:sldLayoutId id="2147483721" r:id="rId19"/>
    <p:sldLayoutId id="2147483723" r:id="rId20"/>
    <p:sldLayoutId id="2147483722" r:id="rId21"/>
    <p:sldLayoutId id="2147483725" r:id="rId22"/>
    <p:sldLayoutId id="2147483724" r:id="rId23"/>
    <p:sldLayoutId id="2147483727" r:id="rId24"/>
    <p:sldLayoutId id="2147483726" r:id="rId25"/>
    <p:sldLayoutId id="2147483819" r:id="rId26"/>
    <p:sldLayoutId id="2147483728" r:id="rId27"/>
    <p:sldLayoutId id="2147483729" r:id="rId28"/>
    <p:sldLayoutId id="2147483732" r:id="rId29"/>
    <p:sldLayoutId id="2147483731" r:id="rId30"/>
    <p:sldLayoutId id="2147483730" r:id="rId31"/>
    <p:sldLayoutId id="2147483735" r:id="rId32"/>
    <p:sldLayoutId id="2147483736" r:id="rId33"/>
    <p:sldLayoutId id="2147483737" r:id="rId34"/>
    <p:sldLayoutId id="2147483734" r:id="rId35"/>
    <p:sldLayoutId id="2147483733" r:id="rId36"/>
    <p:sldLayoutId id="2147483739" r:id="rId37"/>
    <p:sldLayoutId id="2147483743" r:id="rId38"/>
    <p:sldLayoutId id="2147483738" r:id="rId39"/>
    <p:sldLayoutId id="2147483742" r:id="rId40"/>
    <p:sldLayoutId id="2147483746" r:id="rId41"/>
    <p:sldLayoutId id="2147483741" r:id="rId42"/>
    <p:sldLayoutId id="2147483745" r:id="rId43"/>
    <p:sldLayoutId id="2147483744" r:id="rId44"/>
    <p:sldLayoutId id="2147483747" r:id="rId45"/>
    <p:sldLayoutId id="2147483740" r:id="rId46"/>
    <p:sldLayoutId id="2147483751" r:id="rId47"/>
    <p:sldLayoutId id="2147483753" r:id="rId48"/>
    <p:sldLayoutId id="2147483752" r:id="rId49"/>
    <p:sldLayoutId id="2147483755" r:id="rId50"/>
    <p:sldLayoutId id="2147483754" r:id="rId51"/>
    <p:sldLayoutId id="2147483750" r:id="rId52"/>
    <p:sldLayoutId id="2147483759" r:id="rId53"/>
    <p:sldLayoutId id="2147483758" r:id="rId54"/>
    <p:sldLayoutId id="2147483757" r:id="rId55"/>
    <p:sldLayoutId id="2147483761" r:id="rId56"/>
    <p:sldLayoutId id="2147483760" r:id="rId57"/>
    <p:sldLayoutId id="2147483764" r:id="rId58"/>
    <p:sldLayoutId id="2147483756" r:id="rId59"/>
    <p:sldLayoutId id="2147483763" r:id="rId60"/>
    <p:sldLayoutId id="2147483762" r:id="rId61"/>
    <p:sldLayoutId id="2147483767" r:id="rId62"/>
    <p:sldLayoutId id="2147483766" r:id="rId63"/>
    <p:sldLayoutId id="2147483768" r:id="rId64"/>
    <p:sldLayoutId id="2147483770" r:id="rId65"/>
    <p:sldLayoutId id="2147483769" r:id="rId66"/>
    <p:sldLayoutId id="2147483772" r:id="rId67"/>
    <p:sldLayoutId id="2147483765" r:id="rId68"/>
    <p:sldLayoutId id="2147483824" r:id="rId6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A811B-1896-E470-F04B-5178D12EB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9705" y="94107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PP Pangram Sans" pitchFamily="2" charset="77"/>
              </a:defRPr>
            </a:lvl1pPr>
          </a:lstStyle>
          <a:p>
            <a:r>
              <a:rPr lang="en-US"/>
              <a:t>NFON AG ｜ 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F6240A37-E481-B956-09BC-9EC4AF7F8B61}"/>
              </a:ext>
            </a:extLst>
          </p:cNvPr>
          <p:cNvSpPr/>
          <p:nvPr userDrawn="1"/>
        </p:nvSpPr>
        <p:spPr>
          <a:xfrm>
            <a:off x="0" y="10039857"/>
            <a:ext cx="18288000" cy="247143"/>
          </a:xfrm>
          <a:custGeom>
            <a:avLst/>
            <a:gdLst/>
            <a:ahLst/>
            <a:cxnLst/>
            <a:rect l="l" t="t" r="r" b="b"/>
            <a:pathLst>
              <a:path w="18288000" h="247143">
                <a:moveTo>
                  <a:pt x="0" y="0"/>
                </a:moveTo>
                <a:lnTo>
                  <a:pt x="18288000" y="0"/>
                </a:lnTo>
                <a:lnTo>
                  <a:pt x="18288000" y="247143"/>
                </a:lnTo>
                <a:lnTo>
                  <a:pt x="0" y="2471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990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0B89F38F-8F94-986C-2CB8-342B9923B3ED}"/>
              </a:ext>
            </a:extLst>
          </p:cNvPr>
          <p:cNvSpPr/>
          <p:nvPr userDrawn="1"/>
        </p:nvSpPr>
        <p:spPr>
          <a:xfrm>
            <a:off x="16902188" y="9258300"/>
            <a:ext cx="928612" cy="474436"/>
          </a:xfrm>
          <a:custGeom>
            <a:avLst/>
            <a:gdLst/>
            <a:ahLst/>
            <a:cxnLst/>
            <a:rect l="l" t="t" r="r" b="b"/>
            <a:pathLst>
              <a:path w="1062816" h="543002">
                <a:moveTo>
                  <a:pt x="0" y="0"/>
                </a:moveTo>
                <a:lnTo>
                  <a:pt x="1062816" y="0"/>
                </a:lnTo>
                <a:lnTo>
                  <a:pt x="1062816" y="543002"/>
                </a:lnTo>
                <a:lnTo>
                  <a:pt x="0" y="5430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1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18" r:id="rId2"/>
    <p:sldLayoutId id="2147483775" r:id="rId3"/>
    <p:sldLayoutId id="2147483779" r:id="rId4"/>
    <p:sldLayoutId id="2147483778" r:id="rId5"/>
    <p:sldLayoutId id="2147483777" r:id="rId6"/>
    <p:sldLayoutId id="2147483782" r:id="rId7"/>
    <p:sldLayoutId id="2147483781" r:id="rId8"/>
    <p:sldLayoutId id="2147483780" r:id="rId9"/>
    <p:sldLayoutId id="2147483776" r:id="rId10"/>
    <p:sldLayoutId id="2147483785" r:id="rId11"/>
    <p:sldLayoutId id="214748378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nfon.net/spaces/AI/pages/955816139/Q+A+about+Dataprotection+Compliance+for+the+AI+Hackathon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s.microsoft.com/l/message/19:b195dcf2b9774a64872e5649ee65b6c7@thread.v2/1772033923041?context=%7B%22contextType%22%3A%22chat%22%7D" TargetMode="External"/><Relationship Id="rId5" Type="http://schemas.openxmlformats.org/officeDocument/2006/relationships/hyperlink" Target="https://jira-ai-hackathon.muc02.de.mgmt.dev.nfon.net/" TargetMode="External"/><Relationship Id="rId4" Type="http://schemas.openxmlformats.org/officeDocument/2006/relationships/hyperlink" Target="https://confluence.nfon.net/spaces/AI/pages/772473218/Guideline+for+the+use+of+AI+coding+too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meetup-join/19%3ameeting_ZTI1NGRjMjktMGEyNi00NzM2LWI1YjMtMDY0OWIzMjgxODkw%40thread.v2/0?context=%7b%22Tid%22%3a%228a5cc402-600d-47a4-89fb-a7032b07c373%22%2c%22Oid%22%3a%22cbc0dc3b-af6a-4edc-b761-97e9c8576627%22%7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hyperlink" Target="mailto:heinkel@amazon.de" TargetMode="External"/><Relationship Id="rId4" Type="http://schemas.openxmlformats.org/officeDocument/2006/relationships/hyperlink" Target="https://teams.microsoft.com/l/chat/19:meeting_ZTI1NGRjMjktMGEyNi00NzM2LWI1YjMtMDY0OWIzMjgxODkw@thread.v2/conversations?context=%7B%22contextType%22%3A%22chat%22%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89DC3-7DB0-125C-A081-16548094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Pangram Sans"/>
              </a:rPr>
              <a:t>Welcome to the first internal AI Hackathon</a:t>
            </a:r>
            <a:r>
              <a:rPr lang="en-US" dirty="0">
                <a:latin typeface="PP Pangram Sans" pitchFamily="2" charset="77"/>
              </a:rPr>
              <a:t> @NFON</a:t>
            </a:r>
            <a:endParaRPr lang="en-US" dirty="0">
              <a:latin typeface="PP Pangram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09F5-7672-1221-F5CD-A20096D23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/>
              <a:t>21.1.2026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FDF5-6C11-D7B4-F893-79D7206C2A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Address:</a:t>
            </a:r>
          </a:p>
          <a:p>
            <a:r>
              <a:rPr lang="en-US" b="0"/>
              <a:t>NFON AG </a:t>
            </a:r>
          </a:p>
          <a:p>
            <a:r>
              <a:rPr lang="en-US" b="0" err="1"/>
              <a:t>Zielstattstraße</a:t>
            </a:r>
            <a:r>
              <a:rPr lang="en-US" b="0"/>
              <a:t> 36, </a:t>
            </a:r>
          </a:p>
          <a:p>
            <a:r>
              <a:rPr lang="en-US" b="0"/>
              <a:t>81379 München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E06E70-6B58-718E-9109-1B0A97CD3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478DD3-655C-8141-7E1A-BE8F9F1D55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99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4575756-66C0-F1BA-3E61-423529090F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AC15DF-4CD1-1B1B-BE1E-BB6AFE56C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NFON AG ｜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E700842-021F-0A62-4C47-A9DFBAD4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3C5B4E4-87F1-2989-108A-F9983EB9A8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8753" y="1476457"/>
            <a:ext cx="10363201" cy="2136898"/>
          </a:xfrm>
        </p:spPr>
        <p:txBody>
          <a:bodyPr lIns="91440" tIns="45720" rIns="91440" bIns="45720" anchor="t"/>
          <a:lstStyle/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>
                <a:latin typeface="PP Pangram Sans"/>
              </a:rPr>
              <a:t>Schedule &amp; Presentations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>
                <a:latin typeface="PP Pangram Sans"/>
              </a:rPr>
              <a:t>Don´t forget our Compliance Guidelines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>
                <a:latin typeface="PP Pangram Sans"/>
              </a:rPr>
              <a:t>The winner takes it all!</a:t>
            </a:r>
            <a:endParaRPr lang="en-US" sz="3200" b="0"/>
          </a:p>
          <a:p>
            <a:endParaRPr lang="en-US" sz="32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E227E88-6958-0330-8A3F-AD72D4D8E1D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5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33A73-A734-87CE-C3CC-0062CA1CF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989762-172F-27BD-7215-3D673B58EB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7670800" cy="365125"/>
          </a:xfrm>
        </p:spPr>
        <p:txBody>
          <a:bodyPr/>
          <a:lstStyle/>
          <a:p>
            <a:r>
              <a:rPr lang="en-US" sz="3200" noProof="1"/>
              <a:t>Schedule</a:t>
            </a:r>
            <a:endParaRPr lang="en-US" sz="2800" noProof="1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80606D-6BE0-2452-0994-9AEFE779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NFON AG ｜ </a:t>
            </a:r>
          </a:p>
        </p:txBody>
      </p:sp>
      <p:sp>
        <p:nvSpPr>
          <p:cNvPr id="11" name="AutoShape 6" descr="rocket">
            <a:extLst>
              <a:ext uri="{FF2B5EF4-FFF2-40B4-BE49-F238E27FC236}">
                <a16:creationId xmlns:a16="http://schemas.microsoft.com/office/drawing/2014/main" id="{82AF6BAB-4CB4-DF40-6153-DE0D0A1F79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BCB9A9-1245-0E38-7EC4-C8E70E6EE93D}"/>
              </a:ext>
            </a:extLst>
          </p:cNvPr>
          <p:cNvSpPr txBox="1"/>
          <p:nvPr/>
        </p:nvSpPr>
        <p:spPr>
          <a:xfrm>
            <a:off x="651033" y="1620369"/>
            <a:ext cx="13309600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noProof="1">
                <a:latin typeface="PP Pangram Sans" pitchFamily="2" charset="77"/>
              </a:rPr>
              <a:t>Today (February, 26</a:t>
            </a:r>
            <a:r>
              <a:rPr lang="en-US" sz="2800" u="sng" baseline="30000" noProof="1">
                <a:latin typeface="PP Pangram Sans" pitchFamily="2" charset="77"/>
              </a:rPr>
              <a:t>th</a:t>
            </a:r>
            <a:r>
              <a:rPr lang="en-US" sz="2800" u="sng" noProof="1">
                <a:latin typeface="PP Pangram Sans" pitchFamily="2" charset="77"/>
              </a:rPr>
              <a:t>, full day )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b="1" noProof="1">
                <a:latin typeface="PP Pangram Sans" pitchFamily="2" charset="77"/>
              </a:rPr>
              <a:t>Hack time / Prep time: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noProof="1">
                <a:latin typeface="PP Pangram Sans" pitchFamily="2" charset="77"/>
              </a:rPr>
              <a:t>8 hours (please plan your breaks individually) in self-organized teams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u="sng" noProof="1">
                <a:latin typeface="PP Pangram Sans" pitchFamily="2" charset="77"/>
              </a:rPr>
              <a:t>Tomorrow (February 27</a:t>
            </a:r>
            <a:r>
              <a:rPr lang="en-US" sz="2800" u="sng" baseline="30000" noProof="1">
                <a:latin typeface="PP Pangram Sans" pitchFamily="2" charset="77"/>
              </a:rPr>
              <a:t>th</a:t>
            </a:r>
            <a:r>
              <a:rPr lang="en-US" sz="2800" u="sng" noProof="1">
                <a:latin typeface="PP Pangram Sans" pitchFamily="2" charset="77"/>
              </a:rPr>
              <a:t>, 1:30-4 pm (GER); 12:30-3pm (PT))  </a:t>
            </a:r>
          </a:p>
          <a:p>
            <a:endParaRPr lang="en-US" sz="2800" b="1" noProof="1">
              <a:latin typeface="PP Pangram Sans" pitchFamily="2" charset="77"/>
            </a:endParaRPr>
          </a:p>
          <a:p>
            <a:r>
              <a:rPr lang="en-US" sz="2800" b="1" noProof="1">
                <a:latin typeface="PP Pangram Sans" pitchFamily="2" charset="77"/>
              </a:rPr>
              <a:t>Presentations: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noProof="1">
                <a:latin typeface="PP Pangram Sans" pitchFamily="2" charset="77"/>
              </a:rPr>
              <a:t>5 Minutes per team (we have many teams and will timebox this very strict)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noProof="1">
                <a:latin typeface="PP Pangram Sans" pitchFamily="2" charset="77"/>
              </a:rPr>
              <a:t>Please fill the template (as provided) and prepare the presentation</a:t>
            </a:r>
            <a:endParaRPr lang="en-US" sz="2800" b="1" noProof="1">
              <a:latin typeface="PP Pangram Sans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noProof="1">
                <a:latin typeface="PP Pangram Sans" pitchFamily="2" charset="77"/>
              </a:rPr>
              <a:t>Please submit your presentations until February 27</a:t>
            </a:r>
            <a:r>
              <a:rPr lang="en-US" sz="2800" baseline="30000" noProof="1">
                <a:latin typeface="PP Pangram Sans" pitchFamily="2" charset="77"/>
              </a:rPr>
              <a:t>th</a:t>
            </a:r>
            <a:r>
              <a:rPr lang="en-US" sz="2800" noProof="1">
                <a:latin typeface="PP Pangram Sans" pitchFamily="2" charset="77"/>
              </a:rPr>
              <a:t> 10am (GER) 9am (PT) to Victoria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noProof="1">
                <a:latin typeface="PP Pangram Sans" pitchFamily="2" charset="77"/>
              </a:rPr>
              <a:t>We go through the teams in the order of Confluence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b="1" noProof="1">
                <a:latin typeface="PP Pangram Sans" pitchFamily="2" charset="77"/>
              </a:rPr>
              <a:t>Announcement of the Winners </a:t>
            </a:r>
          </a:p>
          <a:p>
            <a:br>
              <a:rPr lang="en-US" sz="2800" noProof="1"/>
            </a:br>
            <a:endParaRPr lang="en-US" sz="2800" noProof="1"/>
          </a:p>
          <a:p>
            <a:pPr algn="ctr"/>
            <a:endParaRPr lang="en-US" sz="2000" b="1" noProof="1">
              <a:solidFill>
                <a:schemeClr val="accent1"/>
              </a:solidFill>
              <a:latin typeface="PP Pangram Sans" pitchFamily="2" charset="77"/>
            </a:endParaRPr>
          </a:p>
          <a:p>
            <a:pPr algn="ctr"/>
            <a:r>
              <a:rPr lang="en-US" sz="2000" b="1" noProof="1">
                <a:solidFill>
                  <a:schemeClr val="accent1"/>
                </a:solidFill>
                <a:latin typeface="PP Pangram Sans" pitchFamily="2" charset="77"/>
              </a:rPr>
              <a:t>  </a:t>
            </a:r>
            <a:endParaRPr lang="en-US" sz="2000" noProof="1">
              <a:latin typeface="PP Pangram Sans" pitchFamily="2" charset="77"/>
            </a:endParaRPr>
          </a:p>
        </p:txBody>
      </p:sp>
      <p:pic>
        <p:nvPicPr>
          <p:cNvPr id="5" name="Picture 7" descr="A group of people sitting at a table with computers&#10;&#10;Description automatically generated">
            <a:extLst>
              <a:ext uri="{FF2B5EF4-FFF2-40B4-BE49-F238E27FC236}">
                <a16:creationId xmlns:a16="http://schemas.microsoft.com/office/drawing/2014/main" id="{70B6A76C-A003-D388-5608-F77F6D687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528" y="737199"/>
            <a:ext cx="3522109" cy="2819504"/>
          </a:xfrm>
          <a:prstGeom prst="rect">
            <a:avLst/>
          </a:prstGeom>
        </p:spPr>
      </p:pic>
      <p:pic>
        <p:nvPicPr>
          <p:cNvPr id="1026" name="Picture 2" descr="Party">
            <a:extLst>
              <a:ext uri="{FF2B5EF4-FFF2-40B4-BE49-F238E27FC236}">
                <a16:creationId xmlns:a16="http://schemas.microsoft.com/office/drawing/2014/main" id="{5D464714-AAA0-723B-BF92-0D2FA2F68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49" y="7523881"/>
            <a:ext cx="635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24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A959D-FF43-B998-2DE1-AE3DE68D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A90BF0D-9765-F8C4-E483-941B1A985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7670800" cy="365125"/>
          </a:xfrm>
        </p:spPr>
        <p:txBody>
          <a:bodyPr/>
          <a:lstStyle/>
          <a:p>
            <a:r>
              <a:rPr lang="en-US" sz="3200" noProof="1"/>
              <a:t>Jury</a:t>
            </a:r>
            <a:r>
              <a:rPr lang="en-US" sz="2800" noProof="1"/>
              <a:t> categories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ADC951-A7D4-C762-1BD1-5B26638CD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NFON AG ｜ </a:t>
            </a:r>
          </a:p>
        </p:txBody>
      </p:sp>
      <p:sp>
        <p:nvSpPr>
          <p:cNvPr id="11" name="AutoShape 6" descr="rocket">
            <a:extLst>
              <a:ext uri="{FF2B5EF4-FFF2-40B4-BE49-F238E27FC236}">
                <a16:creationId xmlns:a16="http://schemas.microsoft.com/office/drawing/2014/main" id="{A7ABAAEB-6337-643E-487D-CB2D29939F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48F3C08-1AC1-467C-4504-8312F0DCBA4D}"/>
              </a:ext>
            </a:extLst>
          </p:cNvPr>
          <p:cNvSpPr txBox="1"/>
          <p:nvPr/>
        </p:nvSpPr>
        <p:spPr>
          <a:xfrm>
            <a:off x="1427878" y="1713365"/>
            <a:ext cx="15432243" cy="8525411"/>
          </a:xfrm>
          <a:prstGeom prst="rect">
            <a:avLst/>
          </a:prstGeom>
          <a:noFill/>
        </p:spPr>
        <p:txBody>
          <a:bodyPr wrap="square" lIns="91440" tIns="45720" rIns="91440" bIns="45720" numCol="2" anchor="t">
            <a:spAutoFit/>
          </a:bodyPr>
          <a:lstStyle/>
          <a:p>
            <a:r>
              <a:rPr lang="en-US" sz="2400" b="1">
                <a:latin typeface="PP Pangram Sans" pitchFamily="2" charset="77"/>
              </a:rPr>
              <a:t>Business Impact</a:t>
            </a:r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Key Question:</a:t>
            </a:r>
          </a:p>
          <a:p>
            <a:r>
              <a:rPr lang="en-US" sz="2000" i="1" dirty="0">
                <a:latin typeface="PP Pangram Sans" pitchFamily="2" charset="77"/>
              </a:rPr>
              <a:t>What concrete, quantifiable benefit does the solution deliver?</a:t>
            </a:r>
          </a:p>
          <a:p>
            <a:endParaRPr lang="en-US" sz="2000" i="1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Possible Evaluation Dimensions: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Time savings (e.g., -30% build time, -2h/week per developer)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Reduction of manual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Revenue or cost impact (direct or indirect)</a:t>
            </a:r>
          </a:p>
          <a:p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400" b="1">
                <a:latin typeface="PP Pangram Sans" pitchFamily="2" charset="77"/>
              </a:rPr>
              <a:t>Technical Value</a:t>
            </a:r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Key Question:</a:t>
            </a:r>
          </a:p>
          <a:p>
            <a:r>
              <a:rPr lang="en-US" sz="2000" i="1" dirty="0">
                <a:latin typeface="PP Pangram Sans" pitchFamily="2" charset="77"/>
              </a:rPr>
              <a:t>What technical impact does the solution have – and to what extent is it scalable, maintainable, and extensible</a:t>
            </a:r>
            <a:r>
              <a:rPr lang="en-US" sz="2000" dirty="0">
                <a:latin typeface="PP Pangram Sans" pitchFamily="2" charset="77"/>
              </a:rPr>
              <a:t>?</a:t>
            </a:r>
          </a:p>
          <a:p>
            <a:endParaRPr lang="en-US" sz="2000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Possible Aspects: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Quality improvement (fewer bugs, reduced 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Does it reduce technical debt?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Improves test coverage / stability?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Clean architectural concept?</a:t>
            </a:r>
          </a:p>
          <a:p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endParaRPr lang="en-US" sz="2000" dirty="0">
              <a:latin typeface="PP Pangram Sans" pitchFamily="2" charset="77"/>
            </a:endParaRPr>
          </a:p>
          <a:p>
            <a:endParaRPr lang="en-US" sz="2000" dirty="0">
              <a:latin typeface="PP Pangram Sans" pitchFamily="2" charset="77"/>
            </a:endParaRPr>
          </a:p>
          <a:p>
            <a:endParaRPr lang="en-US" sz="2000" dirty="0">
              <a:latin typeface="PP Pangram Sans" pitchFamily="2" charset="77"/>
            </a:endParaRPr>
          </a:p>
          <a:p>
            <a:r>
              <a:rPr lang="en-US" sz="2400" b="1">
                <a:latin typeface="PP Pangram Sans" pitchFamily="2" charset="77"/>
              </a:rPr>
              <a:t>Innovation</a:t>
            </a:r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Key Question:</a:t>
            </a:r>
          </a:p>
          <a:p>
            <a:r>
              <a:rPr lang="en-US" sz="2000" i="1" dirty="0">
                <a:latin typeface="PP Pangram Sans" pitchFamily="2" charset="77"/>
              </a:rPr>
              <a:t>What measurable impact did the use of AI have on speed, quality, or the solution approach?</a:t>
            </a:r>
          </a:p>
          <a:p>
            <a:endParaRPr lang="en-US" sz="2000" i="1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Evaluation Dimensions: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Novel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Willingness to experiment?</a:t>
            </a:r>
          </a:p>
          <a:p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400" b="1">
                <a:latin typeface="PP Pangram Sans" pitchFamily="2" charset="77"/>
              </a:rPr>
              <a:t>Execution Excellence &amp; Team</a:t>
            </a:r>
            <a:br>
              <a:rPr lang="en-US" sz="2000" dirty="0">
                <a:latin typeface="PP Pangram Sans" pitchFamily="2" charset="77"/>
              </a:rPr>
            </a:br>
            <a:endParaRPr lang="en-US" sz="2000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Key Question:</a:t>
            </a:r>
            <a:br>
              <a:rPr lang="en-US" sz="2000" dirty="0">
                <a:latin typeface="PP Pangram Sans" pitchFamily="2" charset="77"/>
              </a:rPr>
            </a:br>
            <a:r>
              <a:rPr lang="en-US" sz="2000" i="1" dirty="0">
                <a:latin typeface="PP Pangram Sans" pitchFamily="2" charset="77"/>
              </a:rPr>
              <a:t>How well was the project structured and executed within one day? How effective was the team collaboration?</a:t>
            </a:r>
          </a:p>
          <a:p>
            <a:endParaRPr lang="en-US" sz="2000" i="1" dirty="0">
              <a:latin typeface="PP Pangram Sans" pitchFamily="2" charset="77"/>
            </a:endParaRPr>
          </a:p>
          <a:p>
            <a:r>
              <a:rPr lang="en-US" sz="2000" dirty="0">
                <a:latin typeface="PP Pangram Sans" pitchFamily="2" charset="77"/>
              </a:rPr>
              <a:t>Evaluation Dimensions: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Clear problem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Smart task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Appropriate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Demo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 pitchFamily="2" charset="77"/>
              </a:rPr>
              <a:t>Clear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P Pangram Sans"/>
              </a:rPr>
              <a:t>Clear “next step”</a:t>
            </a:r>
            <a:br>
              <a:rPr lang="en-US" sz="2000" noProof="1">
                <a:latin typeface="PP Pangram Sans" pitchFamily="2" charset="77"/>
              </a:rPr>
            </a:br>
            <a:endParaRPr lang="en-US" sz="2000" noProof="1">
              <a:latin typeface="PP Pangram Sans" pitchFamily="2" charset="77"/>
            </a:endParaRPr>
          </a:p>
          <a:p>
            <a:pPr algn="ctr"/>
            <a:endParaRPr lang="en-US" noProof="1">
              <a:solidFill>
                <a:schemeClr val="accent1"/>
              </a:solidFill>
              <a:latin typeface="PP Pangram Sans" pitchFamily="2" charset="77"/>
            </a:endParaRPr>
          </a:p>
          <a:p>
            <a:pPr algn="ctr"/>
            <a:r>
              <a:rPr lang="en-US" sz="2000" b="1" noProof="1">
                <a:solidFill>
                  <a:schemeClr val="accent1"/>
                </a:solidFill>
                <a:latin typeface="PP Pangram Sans" pitchFamily="2" charset="77"/>
              </a:rPr>
              <a:t>  </a:t>
            </a:r>
            <a:endParaRPr lang="en-US" sz="2000" noProof="1">
              <a:latin typeface="PP Pangra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399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B72A-627B-2B5F-F6BE-3C63A751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896DAB-00BB-A570-C2EF-157825924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7670800" cy="3651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>
                <a:latin typeface="PP Pangram Sans"/>
              </a:rPr>
              <a:t>Don´t forget our Compliance Guidelines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BFBAA5E-908E-4C7B-8BDA-5218277A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NFON AG ｜ </a:t>
            </a:r>
          </a:p>
        </p:txBody>
      </p:sp>
      <p:sp>
        <p:nvSpPr>
          <p:cNvPr id="11" name="AutoShape 6" descr="rocket">
            <a:extLst>
              <a:ext uri="{FF2B5EF4-FFF2-40B4-BE49-F238E27FC236}">
                <a16:creationId xmlns:a16="http://schemas.microsoft.com/office/drawing/2014/main" id="{B4BE563F-0D99-7C16-8C0A-797033A4E8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7DA856B-DA7A-71E0-48DD-4340F0FF6818}"/>
              </a:ext>
            </a:extLst>
          </p:cNvPr>
          <p:cNvSpPr txBox="1"/>
          <p:nvPr/>
        </p:nvSpPr>
        <p:spPr>
          <a:xfrm>
            <a:off x="482600" y="2314436"/>
            <a:ext cx="15827310" cy="69557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noProof="1">
                <a:latin typeface="PP Pangram Sans"/>
              </a:rPr>
              <a:t>Please familiarize yourself with our AI Tool guidelines especially:</a:t>
            </a:r>
            <a:br>
              <a:rPr lang="en-US" sz="2800" noProof="1">
                <a:latin typeface="PP Pangram Sans"/>
              </a:rPr>
            </a:br>
            <a:endParaRPr lang="en-US" sz="2800" noProof="1">
              <a:solidFill>
                <a:srgbClr val="000000"/>
              </a:solidFill>
              <a:latin typeface="PP Pangram San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chemeClr val="tx2"/>
                </a:solidFill>
                <a:latin typeface="PP Pangra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Q&amp;A about Dataprotection &amp; Compliance for the AI Hackathon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noProof="1">
                <a:solidFill>
                  <a:schemeClr val="tx2"/>
                </a:solidFill>
                <a:latin typeface="PP Pangra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Guideline for the use of AI coding tools</a:t>
            </a:r>
          </a:p>
          <a:p>
            <a:pPr>
              <a:lnSpc>
                <a:spcPct val="150000"/>
              </a:lnSpc>
            </a:pPr>
            <a:endParaRPr lang="en-US" sz="2800" b="1" noProof="1">
              <a:solidFill>
                <a:schemeClr val="tx2"/>
              </a:solidFill>
              <a:latin typeface="PP Pangram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2800" u="sng" noProof="1">
                <a:latin typeface="PP Pangram Sa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Jira Instance for the Hackathon</a:t>
            </a:r>
          </a:p>
          <a:p>
            <a:pPr>
              <a:lnSpc>
                <a:spcPct val="150000"/>
              </a:lnSpc>
            </a:pPr>
            <a:r>
              <a:rPr lang="de-DE" sz="2800" dirty="0">
                <a:latin typeface="PP Pangram Sans" pitchFamily="2" charset="77"/>
                <a:hlinkClick r:id="rId5" tooltip="https://jira-ai-hackathon.muc02.de.mgmt.dev.nfon.net/"/>
              </a:rPr>
              <a:t>https://jira-ai-hackathon.muc02.de.mgmt.dev.nfon.net/</a:t>
            </a:r>
            <a:endParaRPr lang="en-US" sz="2800" noProof="1">
              <a:solidFill>
                <a:schemeClr val="tx2"/>
              </a:solidFill>
              <a:latin typeface="PP Pangram Sans" pitchFamily="2" charset="77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sz="2800" noProof="1">
                <a:latin typeface="PP Pangram Sans" pitchFamily="2" charset="77"/>
              </a:rPr>
            </a:br>
            <a:r>
              <a:rPr lang="en-US" sz="2800" noProof="1">
                <a:latin typeface="PP Pangram Sans" pitchFamily="2" charset="77"/>
              </a:rPr>
              <a:t>As Jan already mentioned in Teams: </a:t>
            </a:r>
            <a:r>
              <a:rPr lang="de-DE" sz="2800" dirty="0">
                <a:latin typeface="PP Pangram Sans" pitchFamily="2" charset="77"/>
                <a:hlinkClick r:id="rId6"/>
              </a:rPr>
              <a:t>Jan Mehl: FYI there will be a new fresh jira instance available during the hackath... | Coding Tools Users | Microsoft Teams</a:t>
            </a:r>
            <a:endParaRPr lang="de-DE" sz="2800" dirty="0">
              <a:latin typeface="PP Pangram Sans" pitchFamily="2" charset="77"/>
            </a:endParaRPr>
          </a:p>
          <a:p>
            <a:endParaRPr lang="en-US" sz="2800" noProof="1"/>
          </a:p>
          <a:p>
            <a:pPr algn="ctr"/>
            <a:endParaRPr lang="en-US" sz="2000" b="1" noProof="1">
              <a:solidFill>
                <a:schemeClr val="accent1"/>
              </a:solidFill>
              <a:latin typeface="PP Pangram Sans" pitchFamily="2" charset="77"/>
            </a:endParaRPr>
          </a:p>
          <a:p>
            <a:pPr algn="ctr"/>
            <a:r>
              <a:rPr lang="en-US" sz="2000" b="1" noProof="1">
                <a:solidFill>
                  <a:schemeClr val="accent1"/>
                </a:solidFill>
                <a:latin typeface="PP Pangram Sans"/>
              </a:rPr>
              <a:t>  </a:t>
            </a:r>
            <a:endParaRPr lang="en-US" sz="2000" noProof="1">
              <a:solidFill>
                <a:schemeClr val="accent1"/>
              </a:solidFill>
              <a:latin typeface="PP Pangram Sans"/>
            </a:endParaRPr>
          </a:p>
        </p:txBody>
      </p:sp>
      <p:pic>
        <p:nvPicPr>
          <p:cNvPr id="5" name="Picture 7" descr="A group of people sitting at a table with computers&#10;&#10;Description automatically generated">
            <a:extLst>
              <a:ext uri="{FF2B5EF4-FFF2-40B4-BE49-F238E27FC236}">
                <a16:creationId xmlns:a16="http://schemas.microsoft.com/office/drawing/2014/main" id="{07A0A94C-63EB-2DE0-7A16-0C8B7FC3E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528" y="737199"/>
            <a:ext cx="3522109" cy="28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1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ECF4-BD2D-7E52-2669-9A334882D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43F0ECC-79CD-F751-21AA-FF5D494EAA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7670800" cy="3651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>
                <a:latin typeface="PP Pangram Sans"/>
              </a:rPr>
              <a:t>The</a:t>
            </a:r>
            <a:r>
              <a:rPr lang="en-US" sz="2800" dirty="0">
                <a:latin typeface="PP Pangram Sans"/>
              </a:rPr>
              <a:t> winner takes it all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6F07AB-029A-DEEB-22CE-D4D8137FB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NFON AG ｜ </a:t>
            </a:r>
          </a:p>
        </p:txBody>
      </p:sp>
      <p:sp>
        <p:nvSpPr>
          <p:cNvPr id="11" name="AutoShape 6" descr="rocket">
            <a:extLst>
              <a:ext uri="{FF2B5EF4-FFF2-40B4-BE49-F238E27FC236}">
                <a16:creationId xmlns:a16="http://schemas.microsoft.com/office/drawing/2014/main" id="{4BA3F3BB-13BB-0573-7675-73818DBAD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38211BD-9F48-1D10-67AB-5E847A1F8A11}"/>
              </a:ext>
            </a:extLst>
          </p:cNvPr>
          <p:cNvSpPr txBox="1"/>
          <p:nvPr/>
        </p:nvSpPr>
        <p:spPr>
          <a:xfrm>
            <a:off x="482600" y="2314436"/>
            <a:ext cx="13628968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en-US" sz="2800" b="1" noProof="1">
                <a:latin typeface="PP Pangram Sans" pitchFamily="2" charset="77"/>
              </a:rPr>
            </a:br>
            <a:r>
              <a:rPr lang="en-US" sz="2800" b="1" noProof="1">
                <a:latin typeface="PP Pangram Sans"/>
              </a:rPr>
              <a:t>The winning team earns more than just first place — endless honor &amp; recognition.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noProof="1">
                <a:latin typeface="PP Pangram Sans"/>
              </a:rPr>
              <a:t>To never forget what you achieved and to show off in front of your colleagues and friends, you will receive: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noProof="1">
                <a:latin typeface="PP Pangram Sans"/>
              </a:rPr>
              <a:t>🏆 Official Winner Certificate</a:t>
            </a:r>
          </a:p>
          <a:p>
            <a:r>
              <a:rPr lang="en-US" sz="2800" noProof="1">
                <a:latin typeface="PP Pangram Sans"/>
              </a:rPr>
              <a:t>👕 Exclusive AI Hackathon Winner Hoodie</a:t>
            </a:r>
          </a:p>
          <a:p>
            <a:br>
              <a:rPr lang="en-US" sz="2800" noProof="1"/>
            </a:br>
            <a:endParaRPr lang="en-US" sz="2800" noProof="1"/>
          </a:p>
          <a:p>
            <a:pPr algn="ctr"/>
            <a:endParaRPr lang="en-US" sz="2000" b="1" noProof="1">
              <a:solidFill>
                <a:schemeClr val="accent1"/>
              </a:solidFill>
              <a:latin typeface="PP Pangram Sans" pitchFamily="2" charset="77"/>
            </a:endParaRPr>
          </a:p>
          <a:p>
            <a:pPr algn="ctr"/>
            <a:r>
              <a:rPr lang="en-US" sz="2000" b="1" noProof="1">
                <a:solidFill>
                  <a:schemeClr val="accent1"/>
                </a:solidFill>
                <a:latin typeface="PP Pangram Sans"/>
              </a:rPr>
              <a:t>  </a:t>
            </a:r>
            <a:endParaRPr lang="en-US" sz="2000" noProof="1">
              <a:solidFill>
                <a:schemeClr val="accent1"/>
              </a:solidFill>
              <a:latin typeface="PP Pangram Sans"/>
            </a:endParaRPr>
          </a:p>
        </p:txBody>
      </p:sp>
      <p:pic>
        <p:nvPicPr>
          <p:cNvPr id="5" name="Picture 7" descr="A group of people sitting at a table with computers&#10;&#10;Description automatically generated">
            <a:extLst>
              <a:ext uri="{FF2B5EF4-FFF2-40B4-BE49-F238E27FC236}">
                <a16:creationId xmlns:a16="http://schemas.microsoft.com/office/drawing/2014/main" id="{8B4BA123-7590-84B1-2F9E-07F1955F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528" y="737199"/>
            <a:ext cx="3522109" cy="28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8173C-0715-2306-FD7A-24EEC375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BE2189C-592B-A57B-FCCF-B538B9AE99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600" y="723900"/>
            <a:ext cx="7670800" cy="3651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dirty="0">
                <a:latin typeface="PP Pangram Sans"/>
              </a:rPr>
              <a:t>Support needed?</a:t>
            </a:r>
            <a:endParaRPr lang="en-US" sz="2800" dirty="0">
              <a:latin typeface="PP Pangram San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2D3296-8718-53C1-602B-1674AADF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NFON AG ｜ </a:t>
            </a:r>
          </a:p>
        </p:txBody>
      </p:sp>
      <p:sp>
        <p:nvSpPr>
          <p:cNvPr id="11" name="AutoShape 6" descr="rocket">
            <a:extLst>
              <a:ext uri="{FF2B5EF4-FFF2-40B4-BE49-F238E27FC236}">
                <a16:creationId xmlns:a16="http://schemas.microsoft.com/office/drawing/2014/main" id="{7E13A0A6-6CCD-040C-79EB-DE1F7F1DEB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0838" y="-396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81EF87-9FA3-1513-B196-2FF2368923CE}"/>
              </a:ext>
            </a:extLst>
          </p:cNvPr>
          <p:cNvSpPr txBox="1"/>
          <p:nvPr/>
        </p:nvSpPr>
        <p:spPr>
          <a:xfrm>
            <a:off x="449705" y="3172370"/>
            <a:ext cx="13628968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en-US" sz="2800" noProof="1">
                <a:latin typeface="PP Pangram Sans" pitchFamily="2" charset="77"/>
              </a:rPr>
            </a:br>
            <a:r>
              <a:rPr lang="en-US" sz="2800" noProof="1">
                <a:latin typeface="PP Pangram Sans" pitchFamily="2" charset="77"/>
              </a:rPr>
              <a:t>Any kind of technical / AI Tooling Support -&gt; Denis (jumo into the </a:t>
            </a:r>
            <a:r>
              <a:rPr lang="en-US" sz="2800" noProof="1">
                <a:latin typeface="PP Pangram Sans" pitchFamily="2" charset="77"/>
                <a:hlinkClick r:id="rId3"/>
              </a:rPr>
              <a:t>AI Hackathon Blocker</a:t>
            </a:r>
            <a:r>
              <a:rPr lang="en-US" sz="2800" noProof="1">
                <a:latin typeface="PP Pangram Sans" pitchFamily="2" charset="77"/>
              </a:rPr>
              <a:t> for the first hour, afterwards ping in the </a:t>
            </a:r>
            <a:r>
              <a:rPr lang="en-US" sz="2800" noProof="1">
                <a:latin typeface="PP Pangram Sans" pitchFamily="2" charset="77"/>
                <a:hlinkClick r:id="rId4"/>
              </a:rPr>
              <a:t>Teams Channel</a:t>
            </a:r>
            <a:r>
              <a:rPr lang="en-US" sz="2800" noProof="1">
                <a:latin typeface="PP Pangram Sans" pitchFamily="2" charset="77"/>
              </a:rPr>
              <a:t>)</a:t>
            </a:r>
          </a:p>
          <a:p>
            <a:endParaRPr lang="en-US" sz="2800" noProof="1">
              <a:latin typeface="PP Pangram Sans" pitchFamily="2" charset="77"/>
            </a:endParaRPr>
          </a:p>
          <a:p>
            <a:r>
              <a:rPr lang="en-US" sz="2800" noProof="1">
                <a:latin typeface="PP Pangram Sans" pitchFamily="2" charset="77"/>
              </a:rPr>
              <a:t>If Amazon AWS Kiro support was requested, for questions about how to use Kiro -&gt; ask Manuel via mail to join your Meeting (</a:t>
            </a:r>
            <a:r>
              <a:rPr lang="de-DE" sz="2800" dirty="0">
                <a:latin typeface="PP Pangram Sans" pitchFamily="2" charset="77"/>
                <a:hlinkClick r:id="rId5"/>
              </a:rPr>
              <a:t>heinkel@amazon.de</a:t>
            </a:r>
            <a:r>
              <a:rPr lang="de-DE" sz="2800" dirty="0">
                <a:latin typeface="PP Pangram Sans" pitchFamily="2" charset="77"/>
              </a:rPr>
              <a:t>). He will </a:t>
            </a:r>
            <a:r>
              <a:rPr lang="de-DE" sz="2800" dirty="0" err="1">
                <a:latin typeface="PP Pangram Sans" pitchFamily="2" charset="77"/>
              </a:rPr>
              <a:t>be</a:t>
            </a:r>
            <a:r>
              <a:rPr lang="de-DE" sz="2800" dirty="0">
                <a:latin typeface="PP Pangram Sans" pitchFamily="2" charset="77"/>
              </a:rPr>
              <a:t> </a:t>
            </a:r>
            <a:r>
              <a:rPr lang="de-DE" sz="2800" dirty="0" err="1">
                <a:latin typeface="PP Pangram Sans" pitchFamily="2" charset="77"/>
              </a:rPr>
              <a:t>available</a:t>
            </a:r>
            <a:r>
              <a:rPr lang="de-DE" sz="2800" dirty="0">
                <a:latin typeface="PP Pangram Sans" pitchFamily="2" charset="77"/>
              </a:rPr>
              <a:t> </a:t>
            </a:r>
            <a:r>
              <a:rPr lang="de-DE" sz="2800" dirty="0" err="1">
                <a:latin typeface="PP Pangram Sans" pitchFamily="2" charset="77"/>
              </a:rPr>
              <a:t>for</a:t>
            </a:r>
            <a:r>
              <a:rPr lang="de-DE" sz="2800" dirty="0">
                <a:latin typeface="PP Pangram Sans" pitchFamily="2" charset="77"/>
              </a:rPr>
              <a:t> </a:t>
            </a:r>
            <a:r>
              <a:rPr lang="de-DE" sz="2800" dirty="0" err="1">
                <a:latin typeface="PP Pangram Sans" pitchFamily="2" charset="77"/>
              </a:rPr>
              <a:t>us</a:t>
            </a:r>
            <a:r>
              <a:rPr lang="de-DE" sz="2800" dirty="0">
                <a:latin typeface="PP Pangram Sans" pitchFamily="2" charset="77"/>
              </a:rPr>
              <a:t> </a:t>
            </a:r>
            <a:r>
              <a:rPr lang="de-DE" sz="2800" dirty="0" err="1">
                <a:latin typeface="PP Pangram Sans" pitchFamily="2" charset="77"/>
              </a:rPr>
              <a:t>until</a:t>
            </a:r>
            <a:r>
              <a:rPr lang="de-DE" sz="2800" dirty="0">
                <a:latin typeface="PP Pangram Sans" pitchFamily="2" charset="77"/>
              </a:rPr>
              <a:t> 3:30pm (GER) / 2:30pm (PT)</a:t>
            </a:r>
            <a:br>
              <a:rPr lang="en-US" sz="2800" noProof="1"/>
            </a:br>
            <a:endParaRPr lang="en-US" sz="2800" noProof="1"/>
          </a:p>
          <a:p>
            <a:pPr algn="ctr"/>
            <a:endParaRPr lang="en-US" sz="2000" b="1" noProof="1">
              <a:solidFill>
                <a:schemeClr val="accent1"/>
              </a:solidFill>
              <a:latin typeface="PP Pangram Sans" pitchFamily="2" charset="77"/>
            </a:endParaRPr>
          </a:p>
          <a:p>
            <a:pPr algn="ctr"/>
            <a:r>
              <a:rPr lang="en-US" sz="2000" b="1" noProof="1">
                <a:solidFill>
                  <a:schemeClr val="accent1"/>
                </a:solidFill>
                <a:latin typeface="PP Pangram Sans"/>
              </a:rPr>
              <a:t>  </a:t>
            </a:r>
            <a:endParaRPr lang="en-US" sz="2000" noProof="1">
              <a:solidFill>
                <a:schemeClr val="accent1"/>
              </a:solidFill>
              <a:latin typeface="PP Pangram Sans"/>
            </a:endParaRPr>
          </a:p>
        </p:txBody>
      </p:sp>
      <p:pic>
        <p:nvPicPr>
          <p:cNvPr id="5" name="Picture 7" descr="A group of people sitting at a table with computers&#10;&#10;Description automatically generated">
            <a:extLst>
              <a:ext uri="{FF2B5EF4-FFF2-40B4-BE49-F238E27FC236}">
                <a16:creationId xmlns:a16="http://schemas.microsoft.com/office/drawing/2014/main" id="{4A610695-41A6-5DB8-85CD-EA4A3F10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528" y="737199"/>
            <a:ext cx="3522109" cy="28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0424"/>
      </p:ext>
    </p:extLst>
  </p:cSld>
  <p:clrMapOvr>
    <a:masterClrMapping/>
  </p:clrMapOvr>
</p:sld>
</file>

<file path=ppt/theme/theme1.xml><?xml version="1.0" encoding="utf-8"?>
<a:theme xmlns:a="http://schemas.openxmlformats.org/drawingml/2006/main" name="NFON Presentation-White">
  <a:themeElements>
    <a:clrScheme name="NFON Colors">
      <a:dk1>
        <a:srgbClr val="000000"/>
      </a:dk1>
      <a:lt1>
        <a:srgbClr val="FFFFFF"/>
      </a:lt1>
      <a:dk2>
        <a:srgbClr val="3200C8"/>
      </a:dk2>
      <a:lt2>
        <a:srgbClr val="00FF91"/>
      </a:lt2>
      <a:accent1>
        <a:srgbClr val="3200C8"/>
      </a:accent1>
      <a:accent2>
        <a:srgbClr val="00FF91"/>
      </a:accent2>
      <a:accent3>
        <a:srgbClr val="000000"/>
      </a:accent3>
      <a:accent4>
        <a:srgbClr val="00F0FF"/>
      </a:accent4>
      <a:accent5>
        <a:srgbClr val="FFDC00"/>
      </a:accent5>
      <a:accent6>
        <a:srgbClr val="C8FF02"/>
      </a:accent6>
      <a:hlink>
        <a:srgbClr val="00FF91"/>
      </a:hlink>
      <a:folHlink>
        <a:srgbClr val="3200C8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inancial/Competitors Slid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Macintosh PowerPoint</Application>
  <PresentationFormat>Benutzerdefiniert</PresentationFormat>
  <Paragraphs>109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Garet 2 Bold</vt:lpstr>
      <vt:lpstr>PP Pangram Sans</vt:lpstr>
      <vt:lpstr>PP Pangram Sans Extrabold</vt:lpstr>
      <vt:lpstr>Arial</vt:lpstr>
      <vt:lpstr>Pangram</vt:lpstr>
      <vt:lpstr>Aptos</vt:lpstr>
      <vt:lpstr>Pangram Heavy</vt:lpstr>
      <vt:lpstr>NFON Presentation-White</vt:lpstr>
      <vt:lpstr>Financial/Competitors Slides</vt:lpstr>
      <vt:lpstr>Welcome to the first internal AI Hackathon @NFON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NEW_SLIDE MASTER</dc:title>
  <cp:lastModifiedBy>Kai Hoffmann</cp:lastModifiedBy>
  <cp:revision>3</cp:revision>
  <dcterms:created xsi:type="dcterms:W3CDTF">2006-08-16T00:00:00Z</dcterms:created>
  <dcterms:modified xsi:type="dcterms:W3CDTF">2026-02-26T07:29:50Z</dcterms:modified>
  <dc:identifier>DAGOSgJX0jM</dc:identifier>
</cp:coreProperties>
</file>